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50" d="100"/>
          <a:sy n="150" d="100"/>
        </p:scale>
        <p:origin x="-1980" y="-10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ly Tonks" userId="27cc7892-7acb-40e9-b4c5-623257c472fb" providerId="ADAL" clId="{D6CF10D6-0327-4D4C-A7D2-806398313CC7}"/>
    <pc:docChg chg="modSld">
      <pc:chgData name="Carly Tonks" userId="27cc7892-7acb-40e9-b4c5-623257c472fb" providerId="ADAL" clId="{D6CF10D6-0327-4D4C-A7D2-806398313CC7}" dt="2022-11-24T14:53:20.649" v="15" actId="13926"/>
      <pc:docMkLst>
        <pc:docMk/>
      </pc:docMkLst>
      <pc:sldChg chg="modSp mod">
        <pc:chgData name="Carly Tonks" userId="27cc7892-7acb-40e9-b4c5-623257c472fb" providerId="ADAL" clId="{D6CF10D6-0327-4D4C-A7D2-806398313CC7}" dt="2022-11-24T14:53:20.649" v="15" actId="13926"/>
        <pc:sldMkLst>
          <pc:docMk/>
          <pc:sldMk cId="1466596474" sldId="256"/>
        </pc:sldMkLst>
        <pc:graphicFrameChg chg="modGraphic">
          <ac:chgData name="Carly Tonks" userId="27cc7892-7acb-40e9-b4c5-623257c472fb" providerId="ADAL" clId="{D6CF10D6-0327-4D4C-A7D2-806398313CC7}" dt="2022-11-24T14:51:11.243" v="1" actId="20577"/>
          <ac:graphicFrameMkLst>
            <pc:docMk/>
            <pc:sldMk cId="1466596474" sldId="256"/>
            <ac:graphicFrameMk id="5" creationId="{4AB3A351-286A-4809-9B3F-6B77C59F4FCF}"/>
          </ac:graphicFrameMkLst>
        </pc:graphicFrameChg>
        <pc:graphicFrameChg chg="modGraphic">
          <ac:chgData name="Carly Tonks" userId="27cc7892-7acb-40e9-b4c5-623257c472fb" providerId="ADAL" clId="{D6CF10D6-0327-4D4C-A7D2-806398313CC7}" dt="2022-11-24T14:53:20.649" v="15" actId="13926"/>
          <ac:graphicFrameMkLst>
            <pc:docMk/>
            <pc:sldMk cId="1466596474" sldId="256"/>
            <ac:graphicFrameMk id="21" creationId="{47D747D7-F77C-43D6-A4AF-5B1EE838F226}"/>
          </ac:graphicFrameMkLst>
        </pc:graphicFrameChg>
      </pc:sldChg>
    </pc:docChg>
  </pc:docChgLst>
  <pc:docChgLst>
    <pc:chgData name="Carly Tonks" userId="27cc7892-7acb-40e9-b4c5-623257c472fb" providerId="ADAL" clId="{6EBC8C13-C72E-42C2-85C4-02B817F57E80}"/>
    <pc:docChg chg="undo redo custSel addSld delSld modSld">
      <pc:chgData name="Carly Tonks" userId="27cc7892-7acb-40e9-b4c5-623257c472fb" providerId="ADAL" clId="{6EBC8C13-C72E-42C2-85C4-02B817F57E80}" dt="2022-10-04T06:41:34.267" v="1646" actId="20577"/>
      <pc:docMkLst>
        <pc:docMk/>
      </pc:docMkLst>
      <pc:sldChg chg="modSp mod">
        <pc:chgData name="Carly Tonks" userId="27cc7892-7acb-40e9-b4c5-623257c472fb" providerId="ADAL" clId="{6EBC8C13-C72E-42C2-85C4-02B817F57E80}" dt="2022-10-04T06:41:34.267" v="1646" actId="20577"/>
        <pc:sldMkLst>
          <pc:docMk/>
          <pc:sldMk cId="1466596474" sldId="256"/>
        </pc:sldMkLst>
        <pc:graphicFrameChg chg="mod modGraphic">
          <ac:chgData name="Carly Tonks" userId="27cc7892-7acb-40e9-b4c5-623257c472fb" providerId="ADAL" clId="{6EBC8C13-C72E-42C2-85C4-02B817F57E80}" dt="2022-10-04T06:41:34.267" v="1646" actId="20577"/>
          <ac:graphicFrameMkLst>
            <pc:docMk/>
            <pc:sldMk cId="1466596474" sldId="256"/>
            <ac:graphicFrameMk id="5" creationId="{4AB3A351-286A-4809-9B3F-6B77C59F4FCF}"/>
          </ac:graphicFrameMkLst>
        </pc:graphicFrameChg>
        <pc:graphicFrameChg chg="mod modGraphic">
          <ac:chgData name="Carly Tonks" userId="27cc7892-7acb-40e9-b4c5-623257c472fb" providerId="ADAL" clId="{6EBC8C13-C72E-42C2-85C4-02B817F57E80}" dt="2022-09-14T18:46:49.801" v="760" actId="20577"/>
          <ac:graphicFrameMkLst>
            <pc:docMk/>
            <pc:sldMk cId="1466596474" sldId="256"/>
            <ac:graphicFrameMk id="18" creationId="{0CE7171C-2F19-4C5F-8467-810DBC8DC23D}"/>
          </ac:graphicFrameMkLst>
        </pc:graphicFrameChg>
        <pc:graphicFrameChg chg="mod modGraphic">
          <ac:chgData name="Carly Tonks" userId="27cc7892-7acb-40e9-b4c5-623257c472fb" providerId="ADAL" clId="{6EBC8C13-C72E-42C2-85C4-02B817F57E80}" dt="2022-09-14T18:53:36.722" v="1161" actId="14100"/>
          <ac:graphicFrameMkLst>
            <pc:docMk/>
            <pc:sldMk cId="1466596474" sldId="256"/>
            <ac:graphicFrameMk id="21" creationId="{47D747D7-F77C-43D6-A4AF-5B1EE838F226}"/>
          </ac:graphicFrameMkLst>
        </pc:graphicFrameChg>
      </pc:sldChg>
      <pc:sldChg chg="new del">
        <pc:chgData name="Carly Tonks" userId="27cc7892-7acb-40e9-b4c5-623257c472fb" providerId="ADAL" clId="{6EBC8C13-C72E-42C2-85C4-02B817F57E80}" dt="2022-09-14T16:14:18.760" v="6" actId="47"/>
        <pc:sldMkLst>
          <pc:docMk/>
          <pc:sldMk cId="1836962303" sldId="25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35138-7662-45C7-91D0-DC7F7E00BB93}"/>
              </a:ext>
            </a:extLst>
          </p:cNvPr>
          <p:cNvSpPr>
            <a:spLocks noGrp="1"/>
          </p:cNvSpPr>
          <p:nvPr>
            <p:ph type="ctrTitle"/>
          </p:nvPr>
        </p:nvSpPr>
        <p:spPr>
          <a:xfrm>
            <a:off x="1524000" y="1122363"/>
            <a:ext cx="9144000" cy="2387600"/>
          </a:xfrm>
          <a:prstGeom prst="rect">
            <a:avLst/>
          </a:prstGeom>
        </p:spPr>
        <p:txBody>
          <a:bodyPr anchor="b"/>
          <a:lstStyle>
            <a:lvl1pPr algn="ctr">
              <a:defRPr sz="6000">
                <a:solidFill>
                  <a:srgbClr val="002060"/>
                </a:solidFill>
              </a:defRPr>
            </a:lvl1pPr>
          </a:lstStyle>
          <a:p>
            <a:r>
              <a:rPr lang="en-GB" dirty="0"/>
              <a:t>Click to edit Master title style</a:t>
            </a:r>
          </a:p>
        </p:txBody>
      </p:sp>
      <p:sp>
        <p:nvSpPr>
          <p:cNvPr id="3" name="Subtitle 2">
            <a:extLst>
              <a:ext uri="{FF2B5EF4-FFF2-40B4-BE49-F238E27FC236}">
                <a16:creationId xmlns:a16="http://schemas.microsoft.com/office/drawing/2014/main" id="{993575D1-74BA-4752-B7F9-44DE0BE0C53E}"/>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solidFill>
                  <a:srgbClr val="00206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
        <p:nvSpPr>
          <p:cNvPr id="6" name="Slide Number Placeholder 5">
            <a:extLst>
              <a:ext uri="{FF2B5EF4-FFF2-40B4-BE49-F238E27FC236}">
                <a16:creationId xmlns:a16="http://schemas.microsoft.com/office/drawing/2014/main" id="{96282923-A11C-4D26-BAC5-F2C03CB29F9E}"/>
              </a:ext>
            </a:extLst>
          </p:cNvPr>
          <p:cNvSpPr>
            <a:spLocks noGrp="1"/>
          </p:cNvSpPr>
          <p:nvPr>
            <p:ph type="sldNum" sz="quarter" idx="12"/>
          </p:nvPr>
        </p:nvSpPr>
        <p:spPr>
          <a:xfrm>
            <a:off x="11401425" y="6137423"/>
            <a:ext cx="646430" cy="587375"/>
          </a:xfrm>
          <a:prstGeom prst="rect">
            <a:avLst/>
          </a:prstGeom>
        </p:spPr>
        <p:txBody>
          <a:bodyPr/>
          <a:lstStyle/>
          <a:p>
            <a:fld id="{482C05FB-D1C1-4057-BA17-B3DA48AD9EE2}" type="slidenum">
              <a:rPr lang="en-GB" smtClean="0"/>
              <a:t>‹#›</a:t>
            </a:fld>
            <a:endParaRPr lang="en-GB"/>
          </a:p>
        </p:txBody>
      </p:sp>
    </p:spTree>
    <p:extLst>
      <p:ext uri="{BB962C8B-B14F-4D97-AF65-F5344CB8AC3E}">
        <p14:creationId xmlns:p14="http://schemas.microsoft.com/office/powerpoint/2010/main" val="1959461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CE367-6FC0-434C-91F9-93623B599545}"/>
              </a:ext>
            </a:extLst>
          </p:cNvPr>
          <p:cNvSpPr>
            <a:spLocks noGrp="1"/>
          </p:cNvSpPr>
          <p:nvPr>
            <p:ph type="title"/>
          </p:nvPr>
        </p:nvSpPr>
        <p:spPr>
          <a:xfrm>
            <a:off x="838200" y="365125"/>
            <a:ext cx="10515600" cy="1325563"/>
          </a:xfrm>
          <a:prstGeom prst="rect">
            <a:avLst/>
          </a:prstGeom>
        </p:spPr>
        <p:txBody>
          <a:bodyPr/>
          <a:lstStyle>
            <a:lvl1pPr>
              <a:defRPr>
                <a:solidFill>
                  <a:srgbClr val="002060"/>
                </a:solidFill>
              </a:defRPr>
            </a:lvl1pPr>
          </a:lstStyle>
          <a:p>
            <a:r>
              <a:rPr lang="en-GB" dirty="0"/>
              <a:t>Click to edit Master title style</a:t>
            </a:r>
          </a:p>
        </p:txBody>
      </p:sp>
      <p:sp>
        <p:nvSpPr>
          <p:cNvPr id="3" name="Vertical Text Placeholder 2">
            <a:extLst>
              <a:ext uri="{FF2B5EF4-FFF2-40B4-BE49-F238E27FC236}">
                <a16:creationId xmlns:a16="http://schemas.microsoft.com/office/drawing/2014/main" id="{3EF47B1C-F529-4F80-8E10-32C8FB88774D}"/>
              </a:ext>
            </a:extLst>
          </p:cNvPr>
          <p:cNvSpPr>
            <a:spLocks noGrp="1"/>
          </p:cNvSpPr>
          <p:nvPr>
            <p:ph type="body" orient="vert" idx="1"/>
          </p:nvPr>
        </p:nvSpPr>
        <p:spPr>
          <a:xfrm>
            <a:off x="838200" y="1825625"/>
            <a:ext cx="10515600" cy="4351338"/>
          </a:xfrm>
          <a:prstGeom prst="rect">
            <a:avLst/>
          </a:prstGeom>
        </p:spPr>
        <p:txBody>
          <a:bodyPr vert="eaVert"/>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6" name="Slide Number Placeholder 5">
            <a:extLst>
              <a:ext uri="{FF2B5EF4-FFF2-40B4-BE49-F238E27FC236}">
                <a16:creationId xmlns:a16="http://schemas.microsoft.com/office/drawing/2014/main" id="{6A8E5299-1278-4C7C-B076-5E2F351467FA}"/>
              </a:ext>
            </a:extLst>
          </p:cNvPr>
          <p:cNvSpPr>
            <a:spLocks noGrp="1"/>
          </p:cNvSpPr>
          <p:nvPr>
            <p:ph type="sldNum" sz="quarter" idx="12"/>
          </p:nvPr>
        </p:nvSpPr>
        <p:spPr>
          <a:xfrm>
            <a:off x="11401425" y="6137423"/>
            <a:ext cx="646430" cy="587375"/>
          </a:xfrm>
          <a:prstGeom prst="rect">
            <a:avLst/>
          </a:prstGeom>
        </p:spPr>
        <p:txBody>
          <a:bodyPr/>
          <a:lstStyle/>
          <a:p>
            <a:fld id="{482C05FB-D1C1-4057-BA17-B3DA48AD9EE2}" type="slidenum">
              <a:rPr lang="en-GB" smtClean="0"/>
              <a:t>‹#›</a:t>
            </a:fld>
            <a:endParaRPr lang="en-GB"/>
          </a:p>
        </p:txBody>
      </p:sp>
    </p:spTree>
    <p:extLst>
      <p:ext uri="{BB962C8B-B14F-4D97-AF65-F5344CB8AC3E}">
        <p14:creationId xmlns:p14="http://schemas.microsoft.com/office/powerpoint/2010/main" val="906359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3884A8-CF93-4D1A-859D-0764E6CD76EC}"/>
              </a:ext>
            </a:extLst>
          </p:cNvPr>
          <p:cNvSpPr>
            <a:spLocks noGrp="1"/>
          </p:cNvSpPr>
          <p:nvPr>
            <p:ph type="title" orient="vert"/>
          </p:nvPr>
        </p:nvSpPr>
        <p:spPr>
          <a:xfrm>
            <a:off x="8724900" y="365125"/>
            <a:ext cx="2628900" cy="5811838"/>
          </a:xfrm>
          <a:prstGeom prst="rect">
            <a:avLst/>
          </a:prstGeom>
        </p:spPr>
        <p:txBody>
          <a:bodyPr vert="eaVert"/>
          <a:lstStyle>
            <a:lvl1pPr>
              <a:defRPr>
                <a:solidFill>
                  <a:srgbClr val="002060"/>
                </a:solidFill>
              </a:defRPr>
            </a:lvl1pPr>
          </a:lstStyle>
          <a:p>
            <a:r>
              <a:rPr lang="en-GB" dirty="0"/>
              <a:t>Click to edit Master title style</a:t>
            </a:r>
          </a:p>
        </p:txBody>
      </p:sp>
      <p:sp>
        <p:nvSpPr>
          <p:cNvPr id="3" name="Vertical Text Placeholder 2">
            <a:extLst>
              <a:ext uri="{FF2B5EF4-FFF2-40B4-BE49-F238E27FC236}">
                <a16:creationId xmlns:a16="http://schemas.microsoft.com/office/drawing/2014/main" id="{0BFC3479-2975-460A-A4DB-625627E25B97}"/>
              </a:ext>
            </a:extLst>
          </p:cNvPr>
          <p:cNvSpPr>
            <a:spLocks noGrp="1"/>
          </p:cNvSpPr>
          <p:nvPr>
            <p:ph type="body" orient="vert" idx="1"/>
          </p:nvPr>
        </p:nvSpPr>
        <p:spPr>
          <a:xfrm>
            <a:off x="838200" y="365125"/>
            <a:ext cx="7734300" cy="5811838"/>
          </a:xfrm>
          <a:prstGeom prst="rect">
            <a:avLst/>
          </a:prstGeom>
        </p:spPr>
        <p:txBody>
          <a:bodyPr vert="eaVert"/>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6" name="Slide Number Placeholder 5">
            <a:extLst>
              <a:ext uri="{FF2B5EF4-FFF2-40B4-BE49-F238E27FC236}">
                <a16:creationId xmlns:a16="http://schemas.microsoft.com/office/drawing/2014/main" id="{C4A15F04-94EC-4257-AC76-66DE5B963D3F}"/>
              </a:ext>
            </a:extLst>
          </p:cNvPr>
          <p:cNvSpPr>
            <a:spLocks noGrp="1"/>
          </p:cNvSpPr>
          <p:nvPr>
            <p:ph type="sldNum" sz="quarter" idx="12"/>
          </p:nvPr>
        </p:nvSpPr>
        <p:spPr>
          <a:xfrm>
            <a:off x="11401425" y="6137423"/>
            <a:ext cx="646430" cy="587375"/>
          </a:xfrm>
          <a:prstGeom prst="rect">
            <a:avLst/>
          </a:prstGeom>
        </p:spPr>
        <p:txBody>
          <a:bodyPr/>
          <a:lstStyle/>
          <a:p>
            <a:fld id="{482C05FB-D1C1-4057-BA17-B3DA48AD9EE2}" type="slidenum">
              <a:rPr lang="en-GB" smtClean="0"/>
              <a:t>‹#›</a:t>
            </a:fld>
            <a:endParaRPr lang="en-GB"/>
          </a:p>
        </p:txBody>
      </p:sp>
    </p:spTree>
    <p:extLst>
      <p:ext uri="{BB962C8B-B14F-4D97-AF65-F5344CB8AC3E}">
        <p14:creationId xmlns:p14="http://schemas.microsoft.com/office/powerpoint/2010/main" val="2170058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A965C-7484-4832-AA96-32578F9C6C85}"/>
              </a:ext>
            </a:extLst>
          </p:cNvPr>
          <p:cNvSpPr>
            <a:spLocks noGrp="1"/>
          </p:cNvSpPr>
          <p:nvPr>
            <p:ph type="title"/>
          </p:nvPr>
        </p:nvSpPr>
        <p:spPr>
          <a:xfrm>
            <a:off x="838200" y="365125"/>
            <a:ext cx="10515600" cy="1325563"/>
          </a:xfrm>
          <a:prstGeom prst="rect">
            <a:avLst/>
          </a:prstGeom>
        </p:spPr>
        <p:txBody>
          <a:bodyPr/>
          <a:lstStyle>
            <a:lvl1pPr>
              <a:defRPr>
                <a:solidFill>
                  <a:srgbClr val="002060"/>
                </a:solidFill>
              </a:defRPr>
            </a:lvl1pPr>
          </a:lstStyle>
          <a:p>
            <a:r>
              <a:rPr lang="en-GB" dirty="0"/>
              <a:t>Click to edit Master title style</a:t>
            </a:r>
          </a:p>
        </p:txBody>
      </p:sp>
      <p:sp>
        <p:nvSpPr>
          <p:cNvPr id="3" name="Content Placeholder 2">
            <a:extLst>
              <a:ext uri="{FF2B5EF4-FFF2-40B4-BE49-F238E27FC236}">
                <a16:creationId xmlns:a16="http://schemas.microsoft.com/office/drawing/2014/main" id="{85137100-9A5B-4E5A-9212-D48E3DA657EB}"/>
              </a:ext>
            </a:extLst>
          </p:cNvPr>
          <p:cNvSpPr>
            <a:spLocks noGrp="1"/>
          </p:cNvSpPr>
          <p:nvPr>
            <p:ph idx="1"/>
          </p:nvPr>
        </p:nvSpPr>
        <p:spPr>
          <a:xfrm>
            <a:off x="838200" y="1825625"/>
            <a:ext cx="10515600" cy="4351338"/>
          </a:xfrm>
          <a:prstGeom prst="rect">
            <a:avLst/>
          </a:prstGeo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6" name="Slide Number Placeholder 5">
            <a:extLst>
              <a:ext uri="{FF2B5EF4-FFF2-40B4-BE49-F238E27FC236}">
                <a16:creationId xmlns:a16="http://schemas.microsoft.com/office/drawing/2014/main" id="{E907B11F-7797-494A-84D4-8FB7D4F021B3}"/>
              </a:ext>
            </a:extLst>
          </p:cNvPr>
          <p:cNvSpPr>
            <a:spLocks noGrp="1"/>
          </p:cNvSpPr>
          <p:nvPr>
            <p:ph type="sldNum" sz="quarter" idx="12"/>
          </p:nvPr>
        </p:nvSpPr>
        <p:spPr>
          <a:xfrm>
            <a:off x="11401425" y="6137423"/>
            <a:ext cx="646430" cy="587375"/>
          </a:xfrm>
          <a:prstGeom prst="rect">
            <a:avLst/>
          </a:prstGeom>
        </p:spPr>
        <p:txBody>
          <a:bodyPr/>
          <a:lstStyle/>
          <a:p>
            <a:fld id="{482C05FB-D1C1-4057-BA17-B3DA48AD9EE2}" type="slidenum">
              <a:rPr lang="en-GB" smtClean="0"/>
              <a:t>‹#›</a:t>
            </a:fld>
            <a:endParaRPr lang="en-GB"/>
          </a:p>
        </p:txBody>
      </p:sp>
    </p:spTree>
    <p:extLst>
      <p:ext uri="{BB962C8B-B14F-4D97-AF65-F5344CB8AC3E}">
        <p14:creationId xmlns:p14="http://schemas.microsoft.com/office/powerpoint/2010/main" val="3804803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E5894-075E-4F16-857F-5CA5376A896F}"/>
              </a:ext>
            </a:extLst>
          </p:cNvPr>
          <p:cNvSpPr>
            <a:spLocks noGrp="1"/>
          </p:cNvSpPr>
          <p:nvPr>
            <p:ph type="title"/>
          </p:nvPr>
        </p:nvSpPr>
        <p:spPr>
          <a:xfrm>
            <a:off x="831850" y="1709738"/>
            <a:ext cx="10515600" cy="2852737"/>
          </a:xfrm>
          <a:prstGeom prst="rect">
            <a:avLst/>
          </a:prstGeom>
        </p:spPr>
        <p:txBody>
          <a:bodyPr anchor="b"/>
          <a:lstStyle>
            <a:lvl1pPr>
              <a:defRPr sz="6000">
                <a:solidFill>
                  <a:srgbClr val="002060"/>
                </a:solidFill>
              </a:defRPr>
            </a:lvl1pPr>
          </a:lstStyle>
          <a:p>
            <a:r>
              <a:rPr lang="en-GB" dirty="0"/>
              <a:t>Click to edit Master title style</a:t>
            </a:r>
          </a:p>
        </p:txBody>
      </p:sp>
      <p:sp>
        <p:nvSpPr>
          <p:cNvPr id="3" name="Text Placeholder 2">
            <a:extLst>
              <a:ext uri="{FF2B5EF4-FFF2-40B4-BE49-F238E27FC236}">
                <a16:creationId xmlns:a16="http://schemas.microsoft.com/office/drawing/2014/main" id="{CBB139DA-A4E4-4F08-9547-9757785BCDCF}"/>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edit Master text styles</a:t>
            </a:r>
          </a:p>
        </p:txBody>
      </p:sp>
      <p:sp>
        <p:nvSpPr>
          <p:cNvPr id="6" name="Slide Number Placeholder 5">
            <a:extLst>
              <a:ext uri="{FF2B5EF4-FFF2-40B4-BE49-F238E27FC236}">
                <a16:creationId xmlns:a16="http://schemas.microsoft.com/office/drawing/2014/main" id="{D2FD1FB8-6D8B-47A1-B2F8-39FCBE7F3A99}"/>
              </a:ext>
            </a:extLst>
          </p:cNvPr>
          <p:cNvSpPr>
            <a:spLocks noGrp="1"/>
          </p:cNvSpPr>
          <p:nvPr>
            <p:ph type="sldNum" sz="quarter" idx="12"/>
          </p:nvPr>
        </p:nvSpPr>
        <p:spPr>
          <a:xfrm>
            <a:off x="11401425" y="6137423"/>
            <a:ext cx="646430" cy="587375"/>
          </a:xfrm>
          <a:prstGeom prst="rect">
            <a:avLst/>
          </a:prstGeom>
        </p:spPr>
        <p:txBody>
          <a:bodyPr/>
          <a:lstStyle/>
          <a:p>
            <a:fld id="{482C05FB-D1C1-4057-BA17-B3DA48AD9EE2}" type="slidenum">
              <a:rPr lang="en-GB" smtClean="0"/>
              <a:t>‹#›</a:t>
            </a:fld>
            <a:endParaRPr lang="en-GB"/>
          </a:p>
        </p:txBody>
      </p:sp>
    </p:spTree>
    <p:extLst>
      <p:ext uri="{BB962C8B-B14F-4D97-AF65-F5344CB8AC3E}">
        <p14:creationId xmlns:p14="http://schemas.microsoft.com/office/powerpoint/2010/main" val="98646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14071-756C-422C-AD1D-3A06A15A9730}"/>
              </a:ext>
            </a:extLst>
          </p:cNvPr>
          <p:cNvSpPr>
            <a:spLocks noGrp="1"/>
          </p:cNvSpPr>
          <p:nvPr>
            <p:ph type="title"/>
          </p:nvPr>
        </p:nvSpPr>
        <p:spPr>
          <a:xfrm>
            <a:off x="838200" y="365125"/>
            <a:ext cx="10515600" cy="1325563"/>
          </a:xfrm>
          <a:prstGeom prst="rect">
            <a:avLst/>
          </a:prstGeom>
        </p:spPr>
        <p:txBody>
          <a:bodyPr/>
          <a:lstStyle>
            <a:lvl1pPr>
              <a:defRPr>
                <a:solidFill>
                  <a:srgbClr val="002060"/>
                </a:solidFill>
              </a:defRPr>
            </a:lvl1pPr>
          </a:lstStyle>
          <a:p>
            <a:r>
              <a:rPr lang="en-GB" dirty="0"/>
              <a:t>Click to edit Master title style</a:t>
            </a:r>
          </a:p>
        </p:txBody>
      </p:sp>
      <p:sp>
        <p:nvSpPr>
          <p:cNvPr id="3" name="Content Placeholder 2">
            <a:extLst>
              <a:ext uri="{FF2B5EF4-FFF2-40B4-BE49-F238E27FC236}">
                <a16:creationId xmlns:a16="http://schemas.microsoft.com/office/drawing/2014/main" id="{6B1B6381-8B8C-435D-B55D-FACEE5E8AD3A}"/>
              </a:ext>
            </a:extLst>
          </p:cNvPr>
          <p:cNvSpPr>
            <a:spLocks noGrp="1"/>
          </p:cNvSpPr>
          <p:nvPr>
            <p:ph sz="half" idx="1"/>
          </p:nvPr>
        </p:nvSpPr>
        <p:spPr>
          <a:xfrm>
            <a:off x="838200" y="1825625"/>
            <a:ext cx="5181600" cy="4351338"/>
          </a:xfrm>
          <a:prstGeom prst="rect">
            <a:avLst/>
          </a:prstGeo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Content Placeholder 3">
            <a:extLst>
              <a:ext uri="{FF2B5EF4-FFF2-40B4-BE49-F238E27FC236}">
                <a16:creationId xmlns:a16="http://schemas.microsoft.com/office/drawing/2014/main" id="{ACDC5BF5-92DE-4212-A62D-3AE7750D9B24}"/>
              </a:ext>
            </a:extLst>
          </p:cNvPr>
          <p:cNvSpPr>
            <a:spLocks noGrp="1"/>
          </p:cNvSpPr>
          <p:nvPr>
            <p:ph sz="half" idx="2"/>
          </p:nvPr>
        </p:nvSpPr>
        <p:spPr>
          <a:xfrm>
            <a:off x="6172200" y="1825625"/>
            <a:ext cx="5181600" cy="4351338"/>
          </a:xfrm>
          <a:prstGeom prst="rect">
            <a:avLst/>
          </a:prstGeo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7" name="Slide Number Placeholder 6">
            <a:extLst>
              <a:ext uri="{FF2B5EF4-FFF2-40B4-BE49-F238E27FC236}">
                <a16:creationId xmlns:a16="http://schemas.microsoft.com/office/drawing/2014/main" id="{874F62F8-9A4A-441E-BEC0-3902106A3202}"/>
              </a:ext>
            </a:extLst>
          </p:cNvPr>
          <p:cNvSpPr>
            <a:spLocks noGrp="1"/>
          </p:cNvSpPr>
          <p:nvPr>
            <p:ph type="sldNum" sz="quarter" idx="12"/>
          </p:nvPr>
        </p:nvSpPr>
        <p:spPr>
          <a:xfrm>
            <a:off x="11401425" y="6137423"/>
            <a:ext cx="646430" cy="587375"/>
          </a:xfrm>
          <a:prstGeom prst="rect">
            <a:avLst/>
          </a:prstGeom>
        </p:spPr>
        <p:txBody>
          <a:bodyPr/>
          <a:lstStyle/>
          <a:p>
            <a:fld id="{482C05FB-D1C1-4057-BA17-B3DA48AD9EE2}" type="slidenum">
              <a:rPr lang="en-GB" smtClean="0"/>
              <a:t>‹#›</a:t>
            </a:fld>
            <a:endParaRPr lang="en-GB"/>
          </a:p>
        </p:txBody>
      </p:sp>
    </p:spTree>
    <p:extLst>
      <p:ext uri="{BB962C8B-B14F-4D97-AF65-F5344CB8AC3E}">
        <p14:creationId xmlns:p14="http://schemas.microsoft.com/office/powerpoint/2010/main" val="1489402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AA62E-0197-4AF9-A15A-62FA77C7B99A}"/>
              </a:ext>
            </a:extLst>
          </p:cNvPr>
          <p:cNvSpPr>
            <a:spLocks noGrp="1"/>
          </p:cNvSpPr>
          <p:nvPr>
            <p:ph type="title"/>
          </p:nvPr>
        </p:nvSpPr>
        <p:spPr>
          <a:xfrm>
            <a:off x="839788" y="365125"/>
            <a:ext cx="10515600" cy="1325563"/>
          </a:xfrm>
          <a:prstGeom prst="rect">
            <a:avLst/>
          </a:prstGeom>
        </p:spPr>
        <p:txBody>
          <a:bodyPr/>
          <a:lstStyle>
            <a:lvl1pPr>
              <a:defRPr>
                <a:solidFill>
                  <a:srgbClr val="002060"/>
                </a:solidFill>
              </a:defRPr>
            </a:lvl1pPr>
          </a:lstStyle>
          <a:p>
            <a:r>
              <a:rPr lang="en-GB" dirty="0"/>
              <a:t>Click to edit Master title style</a:t>
            </a:r>
          </a:p>
        </p:txBody>
      </p:sp>
      <p:sp>
        <p:nvSpPr>
          <p:cNvPr id="3" name="Text Placeholder 2">
            <a:extLst>
              <a:ext uri="{FF2B5EF4-FFF2-40B4-BE49-F238E27FC236}">
                <a16:creationId xmlns:a16="http://schemas.microsoft.com/office/drawing/2014/main" id="{30D505C6-CC96-4080-9788-882CADAF2EEC}"/>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solidFill>
                  <a:srgbClr val="0020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605F07C8-C495-4141-9546-F667F7D06F5C}"/>
              </a:ext>
            </a:extLst>
          </p:cNvPr>
          <p:cNvSpPr>
            <a:spLocks noGrp="1"/>
          </p:cNvSpPr>
          <p:nvPr>
            <p:ph sz="half" idx="2"/>
          </p:nvPr>
        </p:nvSpPr>
        <p:spPr>
          <a:xfrm>
            <a:off x="839788" y="2505075"/>
            <a:ext cx="5157787" cy="3684588"/>
          </a:xfrm>
          <a:prstGeom prst="rect">
            <a:avLst/>
          </a:prstGeo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5" name="Text Placeholder 4">
            <a:extLst>
              <a:ext uri="{FF2B5EF4-FFF2-40B4-BE49-F238E27FC236}">
                <a16:creationId xmlns:a16="http://schemas.microsoft.com/office/drawing/2014/main" id="{9FA76C01-0089-4521-9DFD-6F0E3836BA3E}"/>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solidFill>
                  <a:srgbClr val="0020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6" name="Content Placeholder 5">
            <a:extLst>
              <a:ext uri="{FF2B5EF4-FFF2-40B4-BE49-F238E27FC236}">
                <a16:creationId xmlns:a16="http://schemas.microsoft.com/office/drawing/2014/main" id="{08939878-892C-4318-AEC1-2CDA7552CBFB}"/>
              </a:ext>
            </a:extLst>
          </p:cNvPr>
          <p:cNvSpPr>
            <a:spLocks noGrp="1"/>
          </p:cNvSpPr>
          <p:nvPr>
            <p:ph sz="quarter" idx="4"/>
          </p:nvPr>
        </p:nvSpPr>
        <p:spPr>
          <a:xfrm>
            <a:off x="6172200" y="2505075"/>
            <a:ext cx="5183188" cy="3684588"/>
          </a:xfrm>
          <a:prstGeom prst="rect">
            <a:avLst/>
          </a:prstGeo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9" name="Slide Number Placeholder 8">
            <a:extLst>
              <a:ext uri="{FF2B5EF4-FFF2-40B4-BE49-F238E27FC236}">
                <a16:creationId xmlns:a16="http://schemas.microsoft.com/office/drawing/2014/main" id="{40C2674F-54F5-4F83-8B94-F5EC55B36837}"/>
              </a:ext>
            </a:extLst>
          </p:cNvPr>
          <p:cNvSpPr>
            <a:spLocks noGrp="1"/>
          </p:cNvSpPr>
          <p:nvPr>
            <p:ph type="sldNum" sz="quarter" idx="12"/>
          </p:nvPr>
        </p:nvSpPr>
        <p:spPr>
          <a:xfrm>
            <a:off x="11401425" y="6137423"/>
            <a:ext cx="646430" cy="587375"/>
          </a:xfrm>
          <a:prstGeom prst="rect">
            <a:avLst/>
          </a:prstGeom>
        </p:spPr>
        <p:txBody>
          <a:bodyPr/>
          <a:lstStyle/>
          <a:p>
            <a:fld id="{482C05FB-D1C1-4057-BA17-B3DA48AD9EE2}" type="slidenum">
              <a:rPr lang="en-GB" smtClean="0"/>
              <a:t>‹#›</a:t>
            </a:fld>
            <a:endParaRPr lang="en-GB"/>
          </a:p>
        </p:txBody>
      </p:sp>
    </p:spTree>
    <p:extLst>
      <p:ext uri="{BB962C8B-B14F-4D97-AF65-F5344CB8AC3E}">
        <p14:creationId xmlns:p14="http://schemas.microsoft.com/office/powerpoint/2010/main" val="1215587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44E21-521F-4DE9-AABC-6437C57275C6}"/>
              </a:ext>
            </a:extLst>
          </p:cNvPr>
          <p:cNvSpPr>
            <a:spLocks noGrp="1"/>
          </p:cNvSpPr>
          <p:nvPr>
            <p:ph type="title"/>
          </p:nvPr>
        </p:nvSpPr>
        <p:spPr>
          <a:xfrm>
            <a:off x="838200" y="365125"/>
            <a:ext cx="10515600" cy="1325563"/>
          </a:xfrm>
          <a:prstGeom prst="rect">
            <a:avLst/>
          </a:prstGeom>
        </p:spPr>
        <p:txBody>
          <a:bodyPr/>
          <a:lstStyle>
            <a:lvl1pPr>
              <a:defRPr>
                <a:solidFill>
                  <a:srgbClr val="002060"/>
                </a:solidFill>
              </a:defRPr>
            </a:lvl1pPr>
          </a:lstStyle>
          <a:p>
            <a:r>
              <a:rPr lang="en-GB" dirty="0"/>
              <a:t>Click to edit Master title style</a:t>
            </a:r>
          </a:p>
        </p:txBody>
      </p:sp>
      <p:sp>
        <p:nvSpPr>
          <p:cNvPr id="5" name="Slide Number Placeholder 4">
            <a:extLst>
              <a:ext uri="{FF2B5EF4-FFF2-40B4-BE49-F238E27FC236}">
                <a16:creationId xmlns:a16="http://schemas.microsoft.com/office/drawing/2014/main" id="{46D960D2-4AD8-47A0-A061-B844BD18144F}"/>
              </a:ext>
            </a:extLst>
          </p:cNvPr>
          <p:cNvSpPr>
            <a:spLocks noGrp="1"/>
          </p:cNvSpPr>
          <p:nvPr>
            <p:ph type="sldNum" sz="quarter" idx="12"/>
          </p:nvPr>
        </p:nvSpPr>
        <p:spPr>
          <a:xfrm>
            <a:off x="11401425" y="6137423"/>
            <a:ext cx="646430" cy="587375"/>
          </a:xfrm>
          <a:prstGeom prst="rect">
            <a:avLst/>
          </a:prstGeom>
        </p:spPr>
        <p:txBody>
          <a:bodyPr/>
          <a:lstStyle/>
          <a:p>
            <a:fld id="{482C05FB-D1C1-4057-BA17-B3DA48AD9EE2}" type="slidenum">
              <a:rPr lang="en-GB" smtClean="0"/>
              <a:t>‹#›</a:t>
            </a:fld>
            <a:endParaRPr lang="en-GB"/>
          </a:p>
        </p:txBody>
      </p:sp>
    </p:spTree>
    <p:extLst>
      <p:ext uri="{BB962C8B-B14F-4D97-AF65-F5344CB8AC3E}">
        <p14:creationId xmlns:p14="http://schemas.microsoft.com/office/powerpoint/2010/main" val="3616091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D30AA95-5D4B-4FA8-B15B-6AD4E020DCF2}"/>
              </a:ext>
            </a:extLst>
          </p:cNvPr>
          <p:cNvSpPr>
            <a:spLocks noGrp="1"/>
          </p:cNvSpPr>
          <p:nvPr>
            <p:ph type="sldNum" sz="quarter" idx="12"/>
          </p:nvPr>
        </p:nvSpPr>
        <p:spPr>
          <a:xfrm>
            <a:off x="11401425" y="6137423"/>
            <a:ext cx="646430" cy="587375"/>
          </a:xfrm>
          <a:prstGeom prst="rect">
            <a:avLst/>
          </a:prstGeom>
        </p:spPr>
        <p:txBody>
          <a:bodyPr/>
          <a:lstStyle/>
          <a:p>
            <a:fld id="{482C05FB-D1C1-4057-BA17-B3DA48AD9EE2}" type="slidenum">
              <a:rPr lang="en-GB" smtClean="0"/>
              <a:t>‹#›</a:t>
            </a:fld>
            <a:endParaRPr lang="en-GB"/>
          </a:p>
        </p:txBody>
      </p:sp>
    </p:spTree>
    <p:extLst>
      <p:ext uri="{BB962C8B-B14F-4D97-AF65-F5344CB8AC3E}">
        <p14:creationId xmlns:p14="http://schemas.microsoft.com/office/powerpoint/2010/main" val="3669776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52010-25F4-4C44-B4CB-CAA161B85CB9}"/>
              </a:ext>
            </a:extLst>
          </p:cNvPr>
          <p:cNvSpPr>
            <a:spLocks noGrp="1"/>
          </p:cNvSpPr>
          <p:nvPr>
            <p:ph type="title"/>
          </p:nvPr>
        </p:nvSpPr>
        <p:spPr>
          <a:xfrm>
            <a:off x="839788" y="457200"/>
            <a:ext cx="3932237" cy="1600200"/>
          </a:xfrm>
          <a:prstGeom prst="rect">
            <a:avLst/>
          </a:prstGeom>
        </p:spPr>
        <p:txBody>
          <a:bodyPr anchor="b"/>
          <a:lstStyle>
            <a:lvl1pPr>
              <a:defRPr sz="3200">
                <a:solidFill>
                  <a:srgbClr val="002060"/>
                </a:solidFill>
              </a:defRPr>
            </a:lvl1pPr>
          </a:lstStyle>
          <a:p>
            <a:r>
              <a:rPr lang="en-GB" dirty="0"/>
              <a:t>Click to edit Master title style</a:t>
            </a:r>
          </a:p>
        </p:txBody>
      </p:sp>
      <p:sp>
        <p:nvSpPr>
          <p:cNvPr id="3" name="Content Placeholder 2">
            <a:extLst>
              <a:ext uri="{FF2B5EF4-FFF2-40B4-BE49-F238E27FC236}">
                <a16:creationId xmlns:a16="http://schemas.microsoft.com/office/drawing/2014/main" id="{692115F5-6B60-4F0E-ADC8-80645DBC369E}"/>
              </a:ext>
            </a:extLst>
          </p:cNvPr>
          <p:cNvSpPr>
            <a:spLocks noGrp="1"/>
          </p:cNvSpPr>
          <p:nvPr>
            <p:ph idx="1"/>
          </p:nvPr>
        </p:nvSpPr>
        <p:spPr>
          <a:xfrm>
            <a:off x="5183188" y="987425"/>
            <a:ext cx="6172200" cy="4873625"/>
          </a:xfrm>
          <a:prstGeom prst="rect">
            <a:avLst/>
          </a:prstGeom>
        </p:spPr>
        <p:txBody>
          <a:bodyPr/>
          <a:lstStyle>
            <a:lvl1pPr>
              <a:defRPr sz="3200">
                <a:solidFill>
                  <a:srgbClr val="002060"/>
                </a:solidFill>
              </a:defRPr>
            </a:lvl1pPr>
            <a:lvl2pPr>
              <a:defRPr sz="2800">
                <a:solidFill>
                  <a:srgbClr val="002060"/>
                </a:solidFill>
              </a:defRPr>
            </a:lvl2pPr>
            <a:lvl3pPr>
              <a:defRPr sz="2400">
                <a:solidFill>
                  <a:srgbClr val="002060"/>
                </a:solidFill>
              </a:defRPr>
            </a:lvl3pPr>
            <a:lvl4pPr>
              <a:defRPr sz="2000">
                <a:solidFill>
                  <a:srgbClr val="002060"/>
                </a:solidFill>
              </a:defRPr>
            </a:lvl4pPr>
            <a:lvl5pPr>
              <a:defRPr sz="2000">
                <a:solidFill>
                  <a:srgbClr val="002060"/>
                </a:solidFill>
              </a:defRPr>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Text Placeholder 3">
            <a:extLst>
              <a:ext uri="{FF2B5EF4-FFF2-40B4-BE49-F238E27FC236}">
                <a16:creationId xmlns:a16="http://schemas.microsoft.com/office/drawing/2014/main" id="{B94398FA-60F5-4B3E-908B-5CF2DC8AEA20}"/>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solidFill>
                  <a:srgbClr val="002060"/>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7" name="Slide Number Placeholder 6">
            <a:extLst>
              <a:ext uri="{FF2B5EF4-FFF2-40B4-BE49-F238E27FC236}">
                <a16:creationId xmlns:a16="http://schemas.microsoft.com/office/drawing/2014/main" id="{768B1793-7964-4D5D-8BAF-998D3E806C2C}"/>
              </a:ext>
            </a:extLst>
          </p:cNvPr>
          <p:cNvSpPr>
            <a:spLocks noGrp="1"/>
          </p:cNvSpPr>
          <p:nvPr>
            <p:ph type="sldNum" sz="quarter" idx="12"/>
          </p:nvPr>
        </p:nvSpPr>
        <p:spPr>
          <a:xfrm>
            <a:off x="11401425" y="6137423"/>
            <a:ext cx="646430" cy="587375"/>
          </a:xfrm>
          <a:prstGeom prst="rect">
            <a:avLst/>
          </a:prstGeom>
        </p:spPr>
        <p:txBody>
          <a:bodyPr/>
          <a:lstStyle/>
          <a:p>
            <a:fld id="{482C05FB-D1C1-4057-BA17-B3DA48AD9EE2}" type="slidenum">
              <a:rPr lang="en-GB" smtClean="0"/>
              <a:t>‹#›</a:t>
            </a:fld>
            <a:endParaRPr lang="en-GB"/>
          </a:p>
        </p:txBody>
      </p:sp>
    </p:spTree>
    <p:extLst>
      <p:ext uri="{BB962C8B-B14F-4D97-AF65-F5344CB8AC3E}">
        <p14:creationId xmlns:p14="http://schemas.microsoft.com/office/powerpoint/2010/main" val="1316222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1ABA4-4EDB-4AFD-9CCE-B8AFCF68BDC1}"/>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687EC852-6A6D-4ED8-8927-E3BEA743F97D}"/>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ECCA76F-6D27-45EC-9B5F-B2384DF92C43}"/>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7" name="Slide Number Placeholder 6">
            <a:extLst>
              <a:ext uri="{FF2B5EF4-FFF2-40B4-BE49-F238E27FC236}">
                <a16:creationId xmlns:a16="http://schemas.microsoft.com/office/drawing/2014/main" id="{C655EABB-9A8D-4C1C-8BEA-6FF3B1DF9AE0}"/>
              </a:ext>
            </a:extLst>
          </p:cNvPr>
          <p:cNvSpPr>
            <a:spLocks noGrp="1"/>
          </p:cNvSpPr>
          <p:nvPr>
            <p:ph type="sldNum" sz="quarter" idx="12"/>
          </p:nvPr>
        </p:nvSpPr>
        <p:spPr>
          <a:xfrm>
            <a:off x="11401425" y="6137423"/>
            <a:ext cx="646430" cy="587375"/>
          </a:xfrm>
          <a:prstGeom prst="rect">
            <a:avLst/>
          </a:prstGeom>
        </p:spPr>
        <p:txBody>
          <a:bodyPr/>
          <a:lstStyle/>
          <a:p>
            <a:fld id="{482C05FB-D1C1-4057-BA17-B3DA48AD9EE2}" type="slidenum">
              <a:rPr lang="en-GB" smtClean="0"/>
              <a:t>‹#›</a:t>
            </a:fld>
            <a:endParaRPr lang="en-GB"/>
          </a:p>
        </p:txBody>
      </p:sp>
    </p:spTree>
    <p:extLst>
      <p:ext uri="{BB962C8B-B14F-4D97-AF65-F5344CB8AC3E}">
        <p14:creationId xmlns:p14="http://schemas.microsoft.com/office/powerpoint/2010/main" val="509666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8E0DCED-7DFB-4254-9DC0-AEA7700E2F5C}"/>
              </a:ext>
            </a:extLst>
          </p:cNvPr>
          <p:cNvSpPr/>
          <p:nvPr userDrawn="1"/>
        </p:nvSpPr>
        <p:spPr>
          <a:xfrm>
            <a:off x="0" y="5963920"/>
            <a:ext cx="12192000" cy="89408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3E2A6F00-4765-47BC-8503-E46C0E4A199F}"/>
              </a:ext>
            </a:extLst>
          </p:cNvPr>
          <p:cNvSpPr/>
          <p:nvPr userDrawn="1"/>
        </p:nvSpPr>
        <p:spPr>
          <a:xfrm>
            <a:off x="11257280" y="5963920"/>
            <a:ext cx="934720" cy="89408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Picture 8">
            <a:extLst>
              <a:ext uri="{FF2B5EF4-FFF2-40B4-BE49-F238E27FC236}">
                <a16:creationId xmlns:a16="http://schemas.microsoft.com/office/drawing/2014/main" id="{FCD98145-E192-4B99-94DD-B5541D4BEC71}"/>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3892232" y="6004073"/>
            <a:ext cx="4407535" cy="813771"/>
          </a:xfrm>
          <a:prstGeom prst="rect">
            <a:avLst/>
          </a:prstGeom>
        </p:spPr>
      </p:pic>
      <p:pic>
        <p:nvPicPr>
          <p:cNvPr id="10" name="Google Shape;19;p2">
            <a:extLst>
              <a:ext uri="{FF2B5EF4-FFF2-40B4-BE49-F238E27FC236}">
                <a16:creationId xmlns:a16="http://schemas.microsoft.com/office/drawing/2014/main" id="{E17F6471-423F-41F8-86DC-8124BE2ECDAD}"/>
              </a:ext>
            </a:extLst>
          </p:cNvPr>
          <p:cNvPicPr preferRelativeResize="0"/>
          <p:nvPr userDrawn="1"/>
        </p:nvPicPr>
        <p:blipFill>
          <a:blip r:embed="rId14">
            <a:alphaModFix/>
          </a:blip>
          <a:stretch>
            <a:fillRect/>
          </a:stretch>
        </p:blipFill>
        <p:spPr>
          <a:xfrm>
            <a:off x="124460" y="6123622"/>
            <a:ext cx="850500" cy="551809"/>
          </a:xfrm>
          <a:prstGeom prst="rect">
            <a:avLst/>
          </a:prstGeom>
          <a:noFill/>
          <a:ln>
            <a:noFill/>
          </a:ln>
        </p:spPr>
      </p:pic>
      <p:sp>
        <p:nvSpPr>
          <p:cNvPr id="11" name="Google Shape;12;p2">
            <a:extLst>
              <a:ext uri="{FF2B5EF4-FFF2-40B4-BE49-F238E27FC236}">
                <a16:creationId xmlns:a16="http://schemas.microsoft.com/office/drawing/2014/main" id="{7FAD4A12-3ABF-418F-AF65-0F4442695526}"/>
              </a:ext>
            </a:extLst>
          </p:cNvPr>
          <p:cNvSpPr txBox="1"/>
          <p:nvPr userDrawn="1"/>
        </p:nvSpPr>
        <p:spPr>
          <a:xfrm>
            <a:off x="80265" y="51443"/>
            <a:ext cx="2414400" cy="364800"/>
          </a:xfrm>
          <a:prstGeom prst="rect">
            <a:avLst/>
          </a:prstGeom>
          <a:noFill/>
          <a:ln>
            <a:noFill/>
          </a:ln>
        </p:spPr>
        <p:txBody>
          <a:bodyPr spcFirstLastPara="1" wrap="square" lIns="93575" tIns="93575" rIns="93575" bIns="93575" anchor="ctr" anchorCtr="0">
            <a:noAutofit/>
          </a:bodyPr>
          <a:lstStyle/>
          <a:p>
            <a:pPr marL="0" marR="0" lvl="0" indent="0" algn="l" rtl="0">
              <a:spcBef>
                <a:spcPts val="0"/>
              </a:spcBef>
              <a:spcAft>
                <a:spcPts val="0"/>
              </a:spcAft>
              <a:buNone/>
            </a:pPr>
            <a:r>
              <a:rPr lang="en-GB" sz="1200" dirty="0">
                <a:solidFill>
                  <a:srgbClr val="7BAFD4"/>
                </a:solidFill>
                <a:latin typeface="PT Sans"/>
                <a:ea typeface="PT Sans"/>
                <a:cs typeface="PT Sans"/>
                <a:sym typeface="PT Sans"/>
              </a:rPr>
              <a:t>| Taking PRIDE in all we do |</a:t>
            </a:r>
            <a:endParaRPr sz="1200" dirty="0">
              <a:solidFill>
                <a:srgbClr val="7BAFD4"/>
              </a:solidFill>
              <a:latin typeface="PT Sans"/>
              <a:ea typeface="PT Sans"/>
              <a:cs typeface="PT Sans"/>
              <a:sym typeface="PT Sans"/>
            </a:endParaRPr>
          </a:p>
        </p:txBody>
      </p:sp>
      <p:sp>
        <p:nvSpPr>
          <p:cNvPr id="12" name="Google Shape;16;p2">
            <a:extLst>
              <a:ext uri="{FF2B5EF4-FFF2-40B4-BE49-F238E27FC236}">
                <a16:creationId xmlns:a16="http://schemas.microsoft.com/office/drawing/2014/main" id="{D41C90CD-54B2-4CA1-A260-F6C65D8555D8}"/>
              </a:ext>
            </a:extLst>
          </p:cNvPr>
          <p:cNvSpPr txBox="1"/>
          <p:nvPr userDrawn="1"/>
        </p:nvSpPr>
        <p:spPr>
          <a:xfrm>
            <a:off x="9562610" y="-484"/>
            <a:ext cx="2629390" cy="406468"/>
          </a:xfrm>
          <a:prstGeom prst="rect">
            <a:avLst/>
          </a:prstGeom>
          <a:solidFill>
            <a:schemeClr val="accent5">
              <a:lumMod val="40000"/>
              <a:lumOff val="60000"/>
            </a:schemeClr>
          </a:solidFill>
          <a:ln>
            <a:noFill/>
          </a:ln>
        </p:spPr>
        <p:txBody>
          <a:bodyPr spcFirstLastPara="1" wrap="square" lIns="93575" tIns="93575" rIns="93575" bIns="93575" anchor="ctr" anchorCtr="0">
            <a:noAutofit/>
          </a:bodyPr>
          <a:lstStyle/>
          <a:p>
            <a:pPr marL="0" lvl="0" indent="0" algn="l" rtl="0">
              <a:spcBef>
                <a:spcPts val="0"/>
              </a:spcBef>
              <a:spcAft>
                <a:spcPts val="0"/>
              </a:spcAft>
              <a:buNone/>
            </a:pPr>
            <a:r>
              <a:rPr lang="en-GB" dirty="0">
                <a:solidFill>
                  <a:schemeClr val="lt1"/>
                </a:solidFill>
                <a:latin typeface="PT Sans"/>
                <a:ea typeface="PT Sans"/>
                <a:cs typeface="PT Sans"/>
                <a:sym typeface="PT Sans"/>
              </a:rPr>
              <a:t>Willow Primary Academy</a:t>
            </a:r>
            <a:r>
              <a:rPr lang="en-GB" sz="1400" dirty="0">
                <a:solidFill>
                  <a:schemeClr val="lt1"/>
                </a:solidFill>
                <a:latin typeface="PT Sans"/>
                <a:ea typeface="PT Sans"/>
                <a:cs typeface="PT Sans"/>
                <a:sym typeface="PT Sans"/>
              </a:rPr>
              <a:t> </a:t>
            </a:r>
            <a:r>
              <a:rPr lang="en-GB" sz="1400" dirty="0">
                <a:solidFill>
                  <a:srgbClr val="FFFFFF"/>
                </a:solidFill>
                <a:latin typeface="PT Sans"/>
                <a:ea typeface="PT Sans"/>
                <a:cs typeface="PT Sans"/>
                <a:sym typeface="PT Sans"/>
              </a:rPr>
              <a:t> </a:t>
            </a:r>
            <a:endParaRPr sz="1400" dirty="0">
              <a:solidFill>
                <a:srgbClr val="003C71"/>
              </a:solidFill>
            </a:endParaRPr>
          </a:p>
        </p:txBody>
      </p:sp>
      <p:sp>
        <p:nvSpPr>
          <p:cNvPr id="13" name="Slide Number Placeholder 12">
            <a:extLst>
              <a:ext uri="{FF2B5EF4-FFF2-40B4-BE49-F238E27FC236}">
                <a16:creationId xmlns:a16="http://schemas.microsoft.com/office/drawing/2014/main" id="{F79C4D93-1413-49EC-B691-2DD83C01A954}"/>
              </a:ext>
            </a:extLst>
          </p:cNvPr>
          <p:cNvSpPr>
            <a:spLocks noGrp="1"/>
          </p:cNvSpPr>
          <p:nvPr>
            <p:ph type="sldNum" sz="quarter" idx="4"/>
          </p:nvPr>
        </p:nvSpPr>
        <p:spPr>
          <a:xfrm>
            <a:off x="11481875" y="6196292"/>
            <a:ext cx="485530" cy="406468"/>
          </a:xfrm>
          <a:prstGeom prst="rect">
            <a:avLst/>
          </a:prstGeom>
        </p:spPr>
        <p:txBody>
          <a:bodyPr vert="horz" lIns="91440" tIns="45720" rIns="91440" bIns="45720" rtlCol="0" anchor="ctr"/>
          <a:lstStyle>
            <a:lvl1pPr algn="r">
              <a:defRPr sz="2000">
                <a:solidFill>
                  <a:srgbClr val="002060"/>
                </a:solidFill>
                <a:latin typeface="+mn-lt"/>
              </a:defRPr>
            </a:lvl1pPr>
          </a:lstStyle>
          <a:p>
            <a:fld id="{FD69F475-50CA-4D3D-88A6-0760264499D2}" type="slidenum">
              <a:rPr lang="en-GB" smtClean="0"/>
              <a:pPr/>
              <a:t>‹#›</a:t>
            </a:fld>
            <a:endParaRPr lang="en-GB" dirty="0"/>
          </a:p>
        </p:txBody>
      </p:sp>
    </p:spTree>
    <p:extLst>
      <p:ext uri="{BB962C8B-B14F-4D97-AF65-F5344CB8AC3E}">
        <p14:creationId xmlns:p14="http://schemas.microsoft.com/office/powerpoint/2010/main" val="457776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EF4A8BE-FD45-43C4-B6EF-CD0B86F9699B}"/>
              </a:ext>
            </a:extLst>
          </p:cNvPr>
          <p:cNvSpPr txBox="1"/>
          <p:nvPr/>
        </p:nvSpPr>
        <p:spPr>
          <a:xfrm>
            <a:off x="4605337" y="66675"/>
            <a:ext cx="2981325" cy="369332"/>
          </a:xfrm>
          <a:prstGeom prst="rect">
            <a:avLst/>
          </a:prstGeom>
          <a:noFill/>
        </p:spPr>
        <p:txBody>
          <a:bodyPr wrap="square" rtlCol="0">
            <a:spAutoFit/>
          </a:bodyPr>
          <a:lstStyle/>
          <a:p>
            <a:r>
              <a:rPr lang="en-GB" dirty="0">
                <a:solidFill>
                  <a:srgbClr val="002060"/>
                </a:solidFill>
              </a:rPr>
              <a:t>Music Curriculum Rationale</a:t>
            </a:r>
          </a:p>
        </p:txBody>
      </p:sp>
      <p:graphicFrame>
        <p:nvGraphicFramePr>
          <p:cNvPr id="5" name="Table 5">
            <a:extLst>
              <a:ext uri="{FF2B5EF4-FFF2-40B4-BE49-F238E27FC236}">
                <a16:creationId xmlns:a16="http://schemas.microsoft.com/office/drawing/2014/main" id="{4AB3A351-286A-4809-9B3F-6B77C59F4FCF}"/>
              </a:ext>
            </a:extLst>
          </p:cNvPr>
          <p:cNvGraphicFramePr>
            <a:graphicFrameLocks noGrp="1"/>
          </p:cNvGraphicFramePr>
          <p:nvPr>
            <p:extLst>
              <p:ext uri="{D42A27DB-BD31-4B8C-83A1-F6EECF244321}">
                <p14:modId xmlns:p14="http://schemas.microsoft.com/office/powerpoint/2010/main" val="771118754"/>
              </p:ext>
            </p:extLst>
          </p:nvPr>
        </p:nvGraphicFramePr>
        <p:xfrm>
          <a:off x="124977" y="580603"/>
          <a:ext cx="3843016" cy="5311016"/>
        </p:xfrm>
        <a:graphic>
          <a:graphicData uri="http://schemas.openxmlformats.org/drawingml/2006/table">
            <a:tbl>
              <a:tblPr firstRow="1" bandRow="1">
                <a:tableStyleId>{21E4AEA4-8DFA-4A89-87EB-49C32662AFE0}</a:tableStyleId>
              </a:tblPr>
              <a:tblGrid>
                <a:gridCol w="1133371">
                  <a:extLst>
                    <a:ext uri="{9D8B030D-6E8A-4147-A177-3AD203B41FA5}">
                      <a16:colId xmlns:a16="http://schemas.microsoft.com/office/drawing/2014/main" val="1017976595"/>
                    </a:ext>
                  </a:extLst>
                </a:gridCol>
                <a:gridCol w="2709645">
                  <a:extLst>
                    <a:ext uri="{9D8B030D-6E8A-4147-A177-3AD203B41FA5}">
                      <a16:colId xmlns:a16="http://schemas.microsoft.com/office/drawing/2014/main" val="1738872360"/>
                    </a:ext>
                  </a:extLst>
                </a:gridCol>
              </a:tblGrid>
              <a:tr h="393805">
                <a:tc gridSpan="2">
                  <a:txBody>
                    <a:bodyPr/>
                    <a:lstStyle/>
                    <a:p>
                      <a:pPr algn="ctr"/>
                      <a:r>
                        <a:rPr lang="en-GB" dirty="0"/>
                        <a:t>INTENT</a:t>
                      </a:r>
                    </a:p>
                  </a:txBody>
                  <a:tcPr/>
                </a:tc>
                <a:tc hMerge="1">
                  <a:txBody>
                    <a:bodyPr/>
                    <a:lstStyle/>
                    <a:p>
                      <a:endParaRPr lang="en-GB" dirty="0"/>
                    </a:p>
                  </a:txBody>
                  <a:tcPr/>
                </a:tc>
                <a:extLst>
                  <a:ext uri="{0D108BD9-81ED-4DB2-BD59-A6C34878D82A}">
                    <a16:rowId xmlns:a16="http://schemas.microsoft.com/office/drawing/2014/main" val="3641117611"/>
                  </a:ext>
                </a:extLst>
              </a:tr>
              <a:tr h="1017330">
                <a:tc>
                  <a:txBody>
                    <a:bodyPr/>
                    <a:lstStyle/>
                    <a:p>
                      <a:pPr algn="ctr"/>
                      <a:r>
                        <a:rPr lang="en-GB" sz="1200" b="1" dirty="0"/>
                        <a:t>Alignment</a:t>
                      </a:r>
                    </a:p>
                  </a:txBody>
                  <a:tcPr anchor="ctr"/>
                </a:tc>
                <a:tc>
                  <a:txBody>
                    <a:bodyPr/>
                    <a:lstStyle/>
                    <a:p>
                      <a:r>
                        <a:rPr lang="en-GB" sz="700" dirty="0"/>
                        <a:t>At Willow Primary Academy, we follow the Expressive</a:t>
                      </a:r>
                    </a:p>
                    <a:p>
                      <a:r>
                        <a:rPr lang="en-GB" sz="700" dirty="0"/>
                        <a:t>Arts and Design programme from the Statutory</a:t>
                      </a:r>
                    </a:p>
                    <a:p>
                      <a:r>
                        <a:rPr lang="en-GB" sz="700" dirty="0"/>
                        <a:t>Framework for EYFS alongside Communication and Language and Physical Development and the National Curriculum Programme of study. We use the online programme ‘BBC Ten Pieces’ as a starting point that can be adapted and ‘built on’. We encourage our children to develop a curiosity for music, as well as an understanding of the importance that all types of music can have in a person’s life.</a:t>
                      </a:r>
                    </a:p>
                  </a:txBody>
                  <a:tcPr anchor="ctr"/>
                </a:tc>
                <a:extLst>
                  <a:ext uri="{0D108BD9-81ED-4DB2-BD59-A6C34878D82A}">
                    <a16:rowId xmlns:a16="http://schemas.microsoft.com/office/drawing/2014/main" val="4040309476"/>
                  </a:ext>
                </a:extLst>
              </a:tr>
              <a:tr h="1017330">
                <a:tc>
                  <a:txBody>
                    <a:bodyPr/>
                    <a:lstStyle/>
                    <a:p>
                      <a:pPr algn="ctr"/>
                      <a:r>
                        <a:rPr lang="en-GB" sz="1200" b="1" dirty="0"/>
                        <a:t>End Points</a:t>
                      </a:r>
                    </a:p>
                  </a:txBody>
                  <a:tcPr anchor="ctr"/>
                </a:tc>
                <a:tc>
                  <a:txBody>
                    <a:bodyPr/>
                    <a:lstStyle/>
                    <a:p>
                      <a:r>
                        <a:rPr lang="en-GB" sz="700" dirty="0"/>
                        <a:t>We aim for all our pupils to leave Willow with a</a:t>
                      </a:r>
                    </a:p>
                    <a:p>
                      <a:r>
                        <a:rPr lang="en-GB" sz="700" dirty="0"/>
                        <a:t>foundation of practical musical skills, as well as an</a:t>
                      </a:r>
                    </a:p>
                    <a:p>
                      <a:r>
                        <a:rPr lang="en-GB" sz="700" dirty="0"/>
                        <a:t>understanding of musical history in context. </a:t>
                      </a:r>
                      <a:r>
                        <a:rPr lang="en-GB" sz="700" kern="1200" dirty="0">
                          <a:solidFill>
                            <a:schemeClr val="dk1"/>
                          </a:solidFill>
                          <a:effectLst/>
                          <a:latin typeface="+mn-lt"/>
                          <a:ea typeface="+mn-ea"/>
                          <a:cs typeface="+mn-cs"/>
                        </a:rPr>
                        <a:t>Children will be able to enjoy music, in as many ways as they choose- either as a listener, creator or performer. They will be given the best opportunities to forge their own musical journeys. Our children at Willow Primary Academy will have the necessary skills to develop their passion for music in secondary school and later life.</a:t>
                      </a:r>
                    </a:p>
                  </a:txBody>
                  <a:tcPr anchor="ctr"/>
                </a:tc>
                <a:extLst>
                  <a:ext uri="{0D108BD9-81ED-4DB2-BD59-A6C34878D82A}">
                    <a16:rowId xmlns:a16="http://schemas.microsoft.com/office/drawing/2014/main" val="887063259"/>
                  </a:ext>
                </a:extLst>
              </a:tr>
              <a:tr h="1009259">
                <a:tc>
                  <a:txBody>
                    <a:bodyPr/>
                    <a:lstStyle/>
                    <a:p>
                      <a:pPr algn="ctr"/>
                      <a:r>
                        <a:rPr lang="en-GB" sz="1200" b="1" dirty="0"/>
                        <a:t>Sequencing</a:t>
                      </a:r>
                    </a:p>
                  </a:txBody>
                  <a:tcPr anchor="ctr"/>
                </a:tc>
                <a:tc>
                  <a:txBody>
                    <a:bodyPr/>
                    <a:lstStyle/>
                    <a:p>
                      <a:r>
                        <a:rPr lang="en-GB" sz="700" dirty="0"/>
                        <a:t>The objectives from the National Curriculum have been broken down to create a sequence of learning that maps</a:t>
                      </a:r>
                    </a:p>
                    <a:p>
                      <a:r>
                        <a:rPr lang="en-GB" sz="700" dirty="0"/>
                        <a:t>skills progression across the years. This ensures</a:t>
                      </a:r>
                    </a:p>
                    <a:p>
                      <a:r>
                        <a:rPr lang="en-GB" sz="700" dirty="0"/>
                        <a:t>students are building upon prior knowledge and</a:t>
                      </a:r>
                    </a:p>
                    <a:p>
                      <a:r>
                        <a:rPr lang="en-GB" sz="700" dirty="0"/>
                        <a:t>extending their musical knowledge in a sequential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700" dirty="0"/>
                        <a:t>manner. Each</a:t>
                      </a:r>
                      <a:r>
                        <a:rPr lang="en-GB" sz="700" kern="1200" dirty="0">
                          <a:solidFill>
                            <a:schemeClr val="dk1"/>
                          </a:solidFill>
                          <a:effectLst/>
                          <a:latin typeface="+mn-lt"/>
                          <a:ea typeface="+mn-ea"/>
                          <a:cs typeface="+mn-cs"/>
                        </a:rPr>
                        <a:t> unit has a clear overview outlining key concepts, knowledge, skills and vocabulary to be taught and evaluated to measure impact. </a:t>
                      </a:r>
                    </a:p>
                    <a:p>
                      <a:endParaRPr lang="en-GB" sz="700" dirty="0">
                        <a:highlight>
                          <a:srgbClr val="FFFF00"/>
                        </a:highlight>
                      </a:endParaRPr>
                    </a:p>
                  </a:txBody>
                  <a:tcPr anchor="ctr"/>
                </a:tc>
                <a:extLst>
                  <a:ext uri="{0D108BD9-81ED-4DB2-BD59-A6C34878D82A}">
                    <a16:rowId xmlns:a16="http://schemas.microsoft.com/office/drawing/2014/main" val="4221828137"/>
                  </a:ext>
                </a:extLst>
              </a:tr>
              <a:tr h="902470">
                <a:tc>
                  <a:txBody>
                    <a:bodyPr/>
                    <a:lstStyle/>
                    <a:p>
                      <a:pPr algn="ctr"/>
                      <a:r>
                        <a:rPr lang="en-GB" sz="1200" b="1" dirty="0"/>
                        <a:t>Social Disadvantage</a:t>
                      </a:r>
                    </a:p>
                  </a:txBody>
                  <a:tcPr anchor="ctr"/>
                </a:tc>
                <a:tc>
                  <a:txBody>
                    <a:bodyPr/>
                    <a:lstStyle/>
                    <a:p>
                      <a:r>
                        <a:rPr lang="en-GB" sz="700" dirty="0"/>
                        <a:t>Many of our children come from backgrounds where listening to classical music or playing an instrument are not experiences</a:t>
                      </a:r>
                    </a:p>
                    <a:p>
                      <a:r>
                        <a:rPr lang="en-GB" sz="700" dirty="0"/>
                        <a:t>they would encounter regularly. As a result, all children</a:t>
                      </a:r>
                    </a:p>
                    <a:p>
                      <a:r>
                        <a:rPr lang="en-GB" sz="700" dirty="0"/>
                        <a:t>are given the opportunity to learn to play a musical</a:t>
                      </a:r>
                    </a:p>
                    <a:p>
                      <a:r>
                        <a:rPr lang="en-GB" sz="700" dirty="0"/>
                        <a:t>instrument (in Y4). Children are also exposed to classical music, which they are unlikely to access at home. A key principle of our teaching is about the belief that every child can engage with the curriculum for their year group, unless they have a significant special educational need. Children will also have opportunities to participate in Young Voices and school productions, broadening their horizons. </a:t>
                      </a:r>
                      <a:endParaRPr lang="en-GB" sz="700" dirty="0">
                        <a:highlight>
                          <a:srgbClr val="FFFF00"/>
                        </a:highlight>
                      </a:endParaRPr>
                    </a:p>
                  </a:txBody>
                  <a:tcPr anchor="ctr"/>
                </a:tc>
                <a:extLst>
                  <a:ext uri="{0D108BD9-81ED-4DB2-BD59-A6C34878D82A}">
                    <a16:rowId xmlns:a16="http://schemas.microsoft.com/office/drawing/2014/main" val="3523829199"/>
                  </a:ext>
                </a:extLst>
              </a:tr>
              <a:tr h="672751">
                <a:tc>
                  <a:txBody>
                    <a:bodyPr/>
                    <a:lstStyle/>
                    <a:p>
                      <a:pPr algn="ctr"/>
                      <a:r>
                        <a:rPr lang="en-GB" sz="1200" b="1" dirty="0"/>
                        <a:t>Local Context</a:t>
                      </a:r>
                    </a:p>
                  </a:txBody>
                  <a:tcPr anchor="ctr"/>
                </a:tc>
                <a:tc>
                  <a:txBody>
                    <a:bodyPr/>
                    <a:lstStyle/>
                    <a:p>
                      <a:r>
                        <a:rPr lang="en-GB" sz="700" dirty="0"/>
                        <a:t>Gloucester has a few performance venues to</a:t>
                      </a:r>
                    </a:p>
                    <a:p>
                      <a:r>
                        <a:rPr lang="en-GB" sz="700" dirty="0"/>
                        <a:t>discover new artists. Gloucestershire Music provide support with teaching and assessment, as well as opportunities for the children to learn a musical instrument during school time, if we require it. </a:t>
                      </a:r>
                      <a:endParaRPr lang="en-GB" sz="700" dirty="0">
                        <a:highlight>
                          <a:srgbClr val="FFFF00"/>
                        </a:highlight>
                      </a:endParaRPr>
                    </a:p>
                  </a:txBody>
                  <a:tcPr anchor="ctr"/>
                </a:tc>
                <a:extLst>
                  <a:ext uri="{0D108BD9-81ED-4DB2-BD59-A6C34878D82A}">
                    <a16:rowId xmlns:a16="http://schemas.microsoft.com/office/drawing/2014/main" val="1182364222"/>
                  </a:ext>
                </a:extLst>
              </a:tr>
            </a:tbl>
          </a:graphicData>
        </a:graphic>
      </p:graphicFrame>
      <p:graphicFrame>
        <p:nvGraphicFramePr>
          <p:cNvPr id="18" name="Table 17">
            <a:extLst>
              <a:ext uri="{FF2B5EF4-FFF2-40B4-BE49-F238E27FC236}">
                <a16:creationId xmlns:a16="http://schemas.microsoft.com/office/drawing/2014/main" id="{0CE7171C-2F19-4C5F-8467-810DBC8DC23D}"/>
              </a:ext>
            </a:extLst>
          </p:cNvPr>
          <p:cNvGraphicFramePr>
            <a:graphicFrameLocks noGrp="1"/>
          </p:cNvGraphicFramePr>
          <p:nvPr>
            <p:extLst>
              <p:ext uri="{D42A27DB-BD31-4B8C-83A1-F6EECF244321}">
                <p14:modId xmlns:p14="http://schemas.microsoft.com/office/powerpoint/2010/main" val="1879586135"/>
              </p:ext>
            </p:extLst>
          </p:nvPr>
        </p:nvGraphicFramePr>
        <p:xfrm>
          <a:off x="4147673" y="593304"/>
          <a:ext cx="3702051" cy="5233426"/>
        </p:xfrm>
        <a:graphic>
          <a:graphicData uri="http://schemas.openxmlformats.org/drawingml/2006/table">
            <a:tbl>
              <a:tblPr firstRow="1" bandRow="1">
                <a:tableStyleId>{00A15C55-8517-42AA-B614-E9B94910E393}</a:tableStyleId>
              </a:tblPr>
              <a:tblGrid>
                <a:gridCol w="1368426">
                  <a:extLst>
                    <a:ext uri="{9D8B030D-6E8A-4147-A177-3AD203B41FA5}">
                      <a16:colId xmlns:a16="http://schemas.microsoft.com/office/drawing/2014/main" val="3143454533"/>
                    </a:ext>
                  </a:extLst>
                </a:gridCol>
                <a:gridCol w="2333625">
                  <a:extLst>
                    <a:ext uri="{9D8B030D-6E8A-4147-A177-3AD203B41FA5}">
                      <a16:colId xmlns:a16="http://schemas.microsoft.com/office/drawing/2014/main" val="3344238973"/>
                    </a:ext>
                  </a:extLst>
                </a:gridCol>
              </a:tblGrid>
              <a:tr h="415793">
                <a:tc gridSpan="2">
                  <a:txBody>
                    <a:bodyPr/>
                    <a:lstStyle/>
                    <a:p>
                      <a:pPr algn="ctr"/>
                      <a:r>
                        <a:rPr lang="en-GB" dirty="0"/>
                        <a:t>IMPLEMENTATION</a:t>
                      </a:r>
                    </a:p>
                  </a:txBody>
                  <a:tcPr/>
                </a:tc>
                <a:tc hMerge="1">
                  <a:txBody>
                    <a:bodyPr/>
                    <a:lstStyle/>
                    <a:p>
                      <a:endParaRPr lang="en-GB" dirty="0"/>
                    </a:p>
                  </a:txBody>
                  <a:tcPr/>
                </a:tc>
                <a:extLst>
                  <a:ext uri="{0D108BD9-81ED-4DB2-BD59-A6C34878D82A}">
                    <a16:rowId xmlns:a16="http://schemas.microsoft.com/office/drawing/2014/main" val="3767463542"/>
                  </a:ext>
                </a:extLst>
              </a:tr>
              <a:tr h="952858">
                <a:tc>
                  <a:txBody>
                    <a:bodyPr/>
                    <a:lstStyle/>
                    <a:p>
                      <a:pPr algn="ctr"/>
                      <a:r>
                        <a:rPr lang="en-GB" sz="1200" b="1" dirty="0"/>
                        <a:t>Pedagogical Approaches</a:t>
                      </a:r>
                    </a:p>
                  </a:txBody>
                  <a:tcPr anchor="ctr"/>
                </a:tc>
                <a:tc>
                  <a:txBody>
                    <a:bodyPr/>
                    <a:lstStyle/>
                    <a:p>
                      <a:r>
                        <a:rPr lang="en-GB" sz="700" dirty="0"/>
                        <a:t>Using a combination of BBC Ten Pieces and teacher-planned units, the music curriculum ensures children sing,</a:t>
                      </a:r>
                    </a:p>
                    <a:p>
                      <a:r>
                        <a:rPr lang="en-GB" sz="700" dirty="0"/>
                        <a:t>listen, play, perform and evaluate. This is embedded in</a:t>
                      </a:r>
                    </a:p>
                    <a:p>
                      <a:r>
                        <a:rPr lang="en-GB" sz="700" dirty="0"/>
                        <a:t>the classroom activities, musical performances and the</a:t>
                      </a:r>
                    </a:p>
                    <a:p>
                      <a:r>
                        <a:rPr lang="en-GB" sz="700" dirty="0"/>
                        <a:t>learning of instruments. The inter-related elements of</a:t>
                      </a:r>
                    </a:p>
                    <a:p>
                      <a:r>
                        <a:rPr lang="en-GB" sz="700" dirty="0"/>
                        <a:t>music are taught early in KS1, and are repeated and built upon every year in order to build confidence and fluency with the language of music, including notation.</a:t>
                      </a:r>
                      <a:endParaRPr lang="en-GB" sz="700" dirty="0">
                        <a:highlight>
                          <a:srgbClr val="FFFF00"/>
                        </a:highlight>
                      </a:endParaRPr>
                    </a:p>
                  </a:txBody>
                  <a:tcPr anchor="ctr"/>
                </a:tc>
                <a:extLst>
                  <a:ext uri="{0D108BD9-81ED-4DB2-BD59-A6C34878D82A}">
                    <a16:rowId xmlns:a16="http://schemas.microsoft.com/office/drawing/2014/main" val="121064329"/>
                  </a:ext>
                </a:extLst>
              </a:tr>
              <a:tr h="831585">
                <a:tc>
                  <a:txBody>
                    <a:bodyPr/>
                    <a:lstStyle/>
                    <a:p>
                      <a:pPr algn="ctr"/>
                      <a:r>
                        <a:rPr lang="en-GB" sz="1200" b="1" dirty="0"/>
                        <a:t>Teachers’ Expert Knowledge</a:t>
                      </a:r>
                    </a:p>
                  </a:txBody>
                  <a:tcPr anchor="ctr"/>
                </a:tc>
                <a:tc>
                  <a:txBody>
                    <a:bodyPr/>
                    <a:lstStyle/>
                    <a:p>
                      <a:r>
                        <a:rPr lang="en-GB" sz="700" dirty="0"/>
                        <a:t>The Music Leader support all teachers and deliver</a:t>
                      </a:r>
                    </a:p>
                    <a:p>
                      <a:r>
                        <a:rPr lang="en-GB" sz="700" dirty="0"/>
                        <a:t>regular CPD. The units of work provide teachers with</a:t>
                      </a:r>
                    </a:p>
                    <a:p>
                      <a:r>
                        <a:rPr lang="en-GB" sz="700" dirty="0"/>
                        <a:t>exemplification for music objectives, key vocabulary and lesson content. A music specialist has been placed in Year 4 to deliver technical instrument skills. </a:t>
                      </a:r>
                      <a:endParaRPr lang="en-GB" sz="700" dirty="0">
                        <a:highlight>
                          <a:srgbClr val="FFFF00"/>
                        </a:highlight>
                      </a:endParaRPr>
                    </a:p>
                  </a:txBody>
                  <a:tcPr anchor="ctr"/>
                </a:tc>
                <a:extLst>
                  <a:ext uri="{0D108BD9-81ED-4DB2-BD59-A6C34878D82A}">
                    <a16:rowId xmlns:a16="http://schemas.microsoft.com/office/drawing/2014/main" val="4027763958"/>
                  </a:ext>
                </a:extLst>
              </a:tr>
              <a:tr h="831585">
                <a:tc>
                  <a:txBody>
                    <a:bodyPr/>
                    <a:lstStyle/>
                    <a:p>
                      <a:pPr algn="ctr"/>
                      <a:r>
                        <a:rPr lang="en-GB" sz="1200" b="1" dirty="0"/>
                        <a:t>Promoting Discussion and Understanding</a:t>
                      </a:r>
                    </a:p>
                  </a:txBody>
                  <a:tcPr anchor="ctr"/>
                </a:tc>
                <a:tc>
                  <a:txBody>
                    <a:bodyPr/>
                    <a:lstStyle/>
                    <a:p>
                      <a:r>
                        <a:rPr lang="en-GB" sz="700" dirty="0"/>
                        <a:t>Discussion and effective questioning by the teacher is</a:t>
                      </a:r>
                    </a:p>
                    <a:p>
                      <a:r>
                        <a:rPr lang="en-GB" sz="700" dirty="0"/>
                        <a:t>key to allowing pupils to recall new knowledge. It will</a:t>
                      </a:r>
                    </a:p>
                    <a:p>
                      <a:r>
                        <a:rPr lang="en-GB" sz="700" dirty="0"/>
                        <a:t>also help them make links between new material and</a:t>
                      </a:r>
                    </a:p>
                    <a:p>
                      <a:r>
                        <a:rPr lang="en-GB" sz="700" dirty="0"/>
                        <a:t>prior learning. Music incorporates many opportunities to</a:t>
                      </a:r>
                    </a:p>
                    <a:p>
                      <a:r>
                        <a:rPr lang="en-GB" sz="700" dirty="0"/>
                        <a:t>discuss ideas and develop opinions about music. Most importantly, this helps deliver a wealth of cultural capital for our students to build upon, ready for KS3.</a:t>
                      </a:r>
                      <a:endParaRPr lang="en-GB" sz="700" dirty="0">
                        <a:highlight>
                          <a:srgbClr val="FFFF00"/>
                        </a:highlight>
                      </a:endParaRPr>
                    </a:p>
                  </a:txBody>
                  <a:tcPr anchor="ctr"/>
                </a:tc>
                <a:extLst>
                  <a:ext uri="{0D108BD9-81ED-4DB2-BD59-A6C34878D82A}">
                    <a16:rowId xmlns:a16="http://schemas.microsoft.com/office/drawing/2014/main" val="2279667870"/>
                  </a:ext>
                </a:extLst>
              </a:tr>
              <a:tr h="1037265">
                <a:tc>
                  <a:txBody>
                    <a:bodyPr/>
                    <a:lstStyle/>
                    <a:p>
                      <a:pPr algn="ctr"/>
                      <a:r>
                        <a:rPr lang="en-GB" sz="1200" b="1" dirty="0"/>
                        <a:t>Knowing and Remembering More</a:t>
                      </a:r>
                    </a:p>
                  </a:txBody>
                  <a:tcPr anchor="ctr"/>
                </a:tc>
                <a:tc>
                  <a:txBody>
                    <a:bodyPr/>
                    <a:lstStyle/>
                    <a:p>
                      <a:r>
                        <a:rPr lang="en-GB" sz="700" dirty="0"/>
                        <a:t>Each lesson begins by reviewing prior learning</a:t>
                      </a:r>
                    </a:p>
                    <a:p>
                      <a:r>
                        <a:rPr lang="en-GB" sz="700" dirty="0"/>
                        <a:t>from previous lessons and units ready for their development in the new one. As a result, children will be able to identify the features of music from different genres and also gain factual knowledge (such as instrument names, note lengths and famous musicians both present and past). Key vocabulary is shared with pupils in every lesson, and is repeated throughout every unit so that the interrelated  elements of music become embedded.</a:t>
                      </a:r>
                      <a:endParaRPr lang="en-GB" sz="700" dirty="0">
                        <a:highlight>
                          <a:srgbClr val="FFFF00"/>
                        </a:highlight>
                      </a:endParaRPr>
                    </a:p>
                  </a:txBody>
                  <a:tcPr anchor="ctr"/>
                </a:tc>
                <a:extLst>
                  <a:ext uri="{0D108BD9-81ED-4DB2-BD59-A6C34878D82A}">
                    <a16:rowId xmlns:a16="http://schemas.microsoft.com/office/drawing/2014/main" val="853294748"/>
                  </a:ext>
                </a:extLst>
              </a:tr>
              <a:tr h="1143430">
                <a:tc>
                  <a:txBody>
                    <a:bodyPr/>
                    <a:lstStyle/>
                    <a:p>
                      <a:pPr algn="ctr"/>
                      <a:r>
                        <a:rPr lang="en-GB" sz="1200" b="1" dirty="0"/>
                        <a:t>Teacher Assessment</a:t>
                      </a:r>
                    </a:p>
                  </a:txBody>
                  <a:tcPr anchor="ctr"/>
                </a:tc>
                <a:tc>
                  <a:txBody>
                    <a:bodyPr/>
                    <a:lstStyle/>
                    <a:p>
                      <a:r>
                        <a:rPr lang="en-GB" sz="700" dirty="0"/>
                        <a:t>Teachers, through formative assessment on a lesson-by-</a:t>
                      </a:r>
                    </a:p>
                    <a:p>
                      <a:r>
                        <a:rPr lang="en-GB" sz="700" dirty="0"/>
                        <a:t>lesson basis, measure impact. This is recorded on Cornerstones so that teachers can make overall judgements for pupils at the end of each Term. Teachers use questioning and ongoing-assessment each lesson to assess what the children have remembered from previous lessons or years.</a:t>
                      </a:r>
                      <a:endParaRPr lang="en-GB" sz="700" dirty="0">
                        <a:highlight>
                          <a:srgbClr val="FFFF00"/>
                        </a:highlight>
                      </a:endParaRPr>
                    </a:p>
                  </a:txBody>
                  <a:tcPr anchor="ctr"/>
                </a:tc>
                <a:extLst>
                  <a:ext uri="{0D108BD9-81ED-4DB2-BD59-A6C34878D82A}">
                    <a16:rowId xmlns:a16="http://schemas.microsoft.com/office/drawing/2014/main" val="2755231202"/>
                  </a:ext>
                </a:extLst>
              </a:tr>
            </a:tbl>
          </a:graphicData>
        </a:graphic>
      </p:graphicFrame>
      <p:graphicFrame>
        <p:nvGraphicFramePr>
          <p:cNvPr id="21" name="Table 20">
            <a:extLst>
              <a:ext uri="{FF2B5EF4-FFF2-40B4-BE49-F238E27FC236}">
                <a16:creationId xmlns:a16="http://schemas.microsoft.com/office/drawing/2014/main" id="{47D747D7-F77C-43D6-A4AF-5B1EE838F226}"/>
              </a:ext>
            </a:extLst>
          </p:cNvPr>
          <p:cNvGraphicFramePr>
            <a:graphicFrameLocks noGrp="1"/>
          </p:cNvGraphicFramePr>
          <p:nvPr>
            <p:extLst>
              <p:ext uri="{D42A27DB-BD31-4B8C-83A1-F6EECF244321}">
                <p14:modId xmlns:p14="http://schemas.microsoft.com/office/powerpoint/2010/main" val="2981861428"/>
              </p:ext>
            </p:extLst>
          </p:nvPr>
        </p:nvGraphicFramePr>
        <p:xfrm>
          <a:off x="8052923" y="580603"/>
          <a:ext cx="3698877" cy="5212514"/>
        </p:xfrm>
        <a:graphic>
          <a:graphicData uri="http://schemas.openxmlformats.org/drawingml/2006/table">
            <a:tbl>
              <a:tblPr firstRow="1" bandRow="1">
                <a:tableStyleId>{93296810-A885-4BE3-A3E7-6D5BEEA58F35}</a:tableStyleId>
              </a:tblPr>
              <a:tblGrid>
                <a:gridCol w="1365252">
                  <a:extLst>
                    <a:ext uri="{9D8B030D-6E8A-4147-A177-3AD203B41FA5}">
                      <a16:colId xmlns:a16="http://schemas.microsoft.com/office/drawing/2014/main" val="2300163502"/>
                    </a:ext>
                  </a:extLst>
                </a:gridCol>
                <a:gridCol w="2333625">
                  <a:extLst>
                    <a:ext uri="{9D8B030D-6E8A-4147-A177-3AD203B41FA5}">
                      <a16:colId xmlns:a16="http://schemas.microsoft.com/office/drawing/2014/main" val="1142476194"/>
                    </a:ext>
                  </a:extLst>
                </a:gridCol>
              </a:tblGrid>
              <a:tr h="466240">
                <a:tc gridSpan="2">
                  <a:txBody>
                    <a:bodyPr/>
                    <a:lstStyle/>
                    <a:p>
                      <a:pPr algn="ctr"/>
                      <a:r>
                        <a:rPr lang="en-GB" dirty="0"/>
                        <a:t>IMPACT</a:t>
                      </a:r>
                    </a:p>
                  </a:txBody>
                  <a:tcPr/>
                </a:tc>
                <a:tc hMerge="1">
                  <a:txBody>
                    <a:bodyPr/>
                    <a:lstStyle/>
                    <a:p>
                      <a:endParaRPr lang="en-GB" dirty="0"/>
                    </a:p>
                  </a:txBody>
                  <a:tcPr/>
                </a:tc>
                <a:extLst>
                  <a:ext uri="{0D108BD9-81ED-4DB2-BD59-A6C34878D82A}">
                    <a16:rowId xmlns:a16="http://schemas.microsoft.com/office/drawing/2014/main" val="3872407158"/>
                  </a:ext>
                </a:extLst>
              </a:tr>
              <a:tr h="1068466">
                <a:tc>
                  <a:txBody>
                    <a:bodyPr/>
                    <a:lstStyle/>
                    <a:p>
                      <a:pPr algn="ctr"/>
                      <a:r>
                        <a:rPr lang="en-GB" sz="1200" b="1" dirty="0"/>
                        <a:t>Approach to Assessment</a:t>
                      </a:r>
                    </a:p>
                  </a:txBody>
                  <a:tcPr anchor="ctr"/>
                </a:tc>
                <a:tc>
                  <a:txBody>
                    <a:bodyPr/>
                    <a:lstStyle/>
                    <a:p>
                      <a:r>
                        <a:rPr lang="en-GB" sz="700" dirty="0"/>
                        <a:t>Teachers gather evidence and assessments through a</a:t>
                      </a:r>
                    </a:p>
                    <a:p>
                      <a:r>
                        <a:rPr lang="en-GB" sz="700" dirty="0"/>
                        <a:t>combination of video recordings and pupils’ completed work in books, this includes notation tasks and any recorded responses to music. This will be judged against the objectives identified for each unit taken from the progression skills and national curriculum documents. </a:t>
                      </a:r>
                      <a:endParaRPr lang="en-GB" sz="700" dirty="0">
                        <a:highlight>
                          <a:srgbClr val="FFFF00"/>
                        </a:highlight>
                      </a:endParaRPr>
                    </a:p>
                  </a:txBody>
                  <a:tcPr anchor="ctr"/>
                </a:tc>
                <a:extLst>
                  <a:ext uri="{0D108BD9-81ED-4DB2-BD59-A6C34878D82A}">
                    <a16:rowId xmlns:a16="http://schemas.microsoft.com/office/drawing/2014/main" val="1978485021"/>
                  </a:ext>
                </a:extLst>
              </a:tr>
              <a:tr h="1140120">
                <a:tc>
                  <a:txBody>
                    <a:bodyPr/>
                    <a:lstStyle/>
                    <a:p>
                      <a:pPr algn="ctr"/>
                      <a:r>
                        <a:rPr lang="en-GB" sz="1200" b="1" dirty="0"/>
                        <a:t>Performance Data</a:t>
                      </a:r>
                    </a:p>
                  </a:txBody>
                  <a:tcPr anchor="ctr"/>
                </a:tc>
                <a:tc>
                  <a:txBody>
                    <a:bodyPr/>
                    <a:lstStyle/>
                    <a:p>
                      <a:r>
                        <a:rPr lang="en-GB" sz="700" dirty="0"/>
                        <a:t>In the EYFS, we monitor progress using the non-statutory</a:t>
                      </a:r>
                    </a:p>
                    <a:p>
                      <a:r>
                        <a:rPr lang="en-GB" sz="700" dirty="0"/>
                        <a:t>guidance Development Matters and at the end of the</a:t>
                      </a:r>
                    </a:p>
                    <a:p>
                      <a:r>
                        <a:rPr lang="en-GB" sz="700" dirty="0"/>
                        <a:t>foundation stage we assess against the Early learning</a:t>
                      </a:r>
                    </a:p>
                    <a:p>
                      <a:r>
                        <a:rPr lang="en-GB" sz="700" dirty="0"/>
                        <a:t>goals. Data is not collected in the same way as for other subject areas. Data for music is generated through teacher knowledge of the pupils’ understanding gained through assessment strategies within the lessons. Teachers make judgements on whether children have understood the learning opportunities and demonstrated music skills. </a:t>
                      </a:r>
                      <a:endParaRPr lang="en-GB" sz="700" dirty="0">
                        <a:highlight>
                          <a:srgbClr val="FFFF00"/>
                        </a:highlight>
                      </a:endParaRPr>
                    </a:p>
                  </a:txBody>
                  <a:tcPr anchor="ctr"/>
                </a:tc>
                <a:extLst>
                  <a:ext uri="{0D108BD9-81ED-4DB2-BD59-A6C34878D82A}">
                    <a16:rowId xmlns:a16="http://schemas.microsoft.com/office/drawing/2014/main" val="1299052144"/>
                  </a:ext>
                </a:extLst>
              </a:tr>
              <a:tr h="1011397">
                <a:tc>
                  <a:txBody>
                    <a:bodyPr/>
                    <a:lstStyle/>
                    <a:p>
                      <a:pPr algn="ctr"/>
                      <a:r>
                        <a:rPr lang="en-GB" sz="1200" b="1" dirty="0"/>
                        <a:t>Pupils’ Work</a:t>
                      </a:r>
                    </a:p>
                    <a:p>
                      <a:pPr algn="ctr"/>
                      <a:endParaRPr lang="en-GB" sz="1200" b="1" dirty="0"/>
                    </a:p>
                    <a:p>
                      <a:pPr algn="ctr"/>
                      <a:endParaRPr lang="en-GB" sz="1200" b="1" dirty="0"/>
                    </a:p>
                  </a:txBody>
                  <a:tcPr anchor="ctr"/>
                </a:tc>
                <a:tc>
                  <a:txBody>
                    <a:bodyPr/>
                    <a:lstStyle/>
                    <a:p>
                      <a:r>
                        <a:rPr lang="en-GB" sz="700" dirty="0"/>
                        <a:t>Pupil’s class performances are photographed or</a:t>
                      </a:r>
                    </a:p>
                    <a:p>
                      <a:r>
                        <a:rPr lang="en-GB" sz="700" dirty="0"/>
                        <a:t>filmed for summative assessment. This sits alongside any graphic or staff notation that children may have made. Photographs / films of musical events and assemblies appear in the class dojo pages, the school Facebook page and occasionally the school newsletter. </a:t>
                      </a:r>
                      <a:endParaRPr lang="en-GB" sz="700" dirty="0">
                        <a:highlight>
                          <a:srgbClr val="FFFF00"/>
                        </a:highlight>
                      </a:endParaRPr>
                    </a:p>
                  </a:txBody>
                  <a:tcPr anchor="ctr"/>
                </a:tc>
                <a:extLst>
                  <a:ext uri="{0D108BD9-81ED-4DB2-BD59-A6C34878D82A}">
                    <a16:rowId xmlns:a16="http://schemas.microsoft.com/office/drawing/2014/main" val="1283556084"/>
                  </a:ext>
                </a:extLst>
              </a:tr>
              <a:tr h="1526291">
                <a:tc>
                  <a:txBody>
                    <a:bodyPr/>
                    <a:lstStyle/>
                    <a:p>
                      <a:pPr algn="ctr"/>
                      <a:r>
                        <a:rPr lang="en-GB" sz="1200" b="1" dirty="0"/>
                        <a:t>Talking to Pupils</a:t>
                      </a:r>
                    </a:p>
                    <a:p>
                      <a:pPr algn="ctr"/>
                      <a:endParaRPr lang="en-GB" sz="1200" b="1" dirty="0"/>
                    </a:p>
                  </a:txBody>
                  <a:tcPr anchor="ctr"/>
                </a:tc>
                <a:tc>
                  <a:txBody>
                    <a:bodyPr/>
                    <a:lstStyle/>
                    <a:p>
                      <a:r>
                        <a:rPr lang="en-GB" sz="700" dirty="0"/>
                        <a:t>The subject leader will measure impact through lesson</a:t>
                      </a:r>
                    </a:p>
                    <a:p>
                      <a:r>
                        <a:rPr lang="en-GB" sz="700" dirty="0"/>
                        <a:t>observations and through conversations with children.</a:t>
                      </a:r>
                    </a:p>
                    <a:p>
                      <a:r>
                        <a:rPr lang="en-GB" sz="700" dirty="0"/>
                        <a:t>Pupil voice is an important part of our creative process,</a:t>
                      </a:r>
                    </a:p>
                    <a:p>
                      <a:r>
                        <a:rPr lang="en-GB" sz="700" dirty="0"/>
                        <a:t>and we use this to inform our curriculum and performances. Children’s books may be used to guide discussions and provide the subject leader with the information required to identify the key</a:t>
                      </a:r>
                    </a:p>
                    <a:p>
                      <a:r>
                        <a:rPr lang="en-GB" sz="700" dirty="0"/>
                        <a:t>Knowledge and skills taught that have been remembered and understood. The subject leader will also ask the children about what they have learnt in their current year and previous years, to see if subject matter has been embedded into the children’s long-</a:t>
                      </a:r>
                    </a:p>
                    <a:p>
                      <a:r>
                        <a:rPr lang="en-GB" sz="700" dirty="0"/>
                        <a:t>term memory and links have been established.</a:t>
                      </a:r>
                    </a:p>
                  </a:txBody>
                  <a:tcPr anchor="ctr"/>
                </a:tc>
                <a:extLst>
                  <a:ext uri="{0D108BD9-81ED-4DB2-BD59-A6C34878D82A}">
                    <a16:rowId xmlns:a16="http://schemas.microsoft.com/office/drawing/2014/main" val="4180476448"/>
                  </a:ext>
                </a:extLst>
              </a:tr>
            </a:tbl>
          </a:graphicData>
        </a:graphic>
      </p:graphicFrame>
    </p:spTree>
    <p:extLst>
      <p:ext uri="{BB962C8B-B14F-4D97-AF65-F5344CB8AC3E}">
        <p14:creationId xmlns:p14="http://schemas.microsoft.com/office/powerpoint/2010/main" val="1466596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4130f798-555d-4283-877d-47ca23db3ba0">
      <UserInfo>
        <DisplayName>Pete Hales</DisplayName>
        <AccountId>88</AccountId>
        <AccountType/>
      </UserInfo>
      <UserInfo>
        <DisplayName>Mike Southwell</DisplayName>
        <AccountId>102</AccountId>
        <AccountType/>
      </UserInfo>
      <UserInfo>
        <DisplayName>Lucy Sullivan</DisplayName>
        <AccountId>20</AccountId>
        <AccountType/>
      </UserInfo>
      <UserInfo>
        <DisplayName>Roksana Parsons</DisplayName>
        <AccountId>82</AccountId>
        <AccountType/>
      </UserInfo>
      <UserInfo>
        <DisplayName>Lucy Powrie</DisplayName>
        <AccountId>105</AccountId>
        <AccountType/>
      </UserInfo>
      <UserInfo>
        <DisplayName>Harry Stevens</DisplayName>
        <AccountId>106</AccountId>
        <AccountType/>
      </UserInfo>
      <UserInfo>
        <DisplayName>Ingrid Tanner</DisplayName>
        <AccountId>96</AccountId>
        <AccountType/>
      </UserInfo>
      <UserInfo>
        <DisplayName>Abby Pearce</DisplayName>
        <AccountId>81</AccountId>
        <AccountType/>
      </UserInfo>
      <UserInfo>
        <DisplayName>Christine Pollard</DisplayName>
        <AccountId>84</AccountId>
        <AccountType/>
      </UserInfo>
      <UserInfo>
        <DisplayName>Ella Evans</DisplayName>
        <AccountId>107</AccountId>
        <AccountType/>
      </UserInfo>
      <UserInfo>
        <DisplayName>Harriet Pearce</DisplayName>
        <AccountId>99</AccountId>
        <AccountType/>
      </UserInfo>
      <UserInfo>
        <DisplayName>Devina Kenna</DisplayName>
        <AccountId>90</AccountId>
        <AccountType/>
      </UserInfo>
      <UserInfo>
        <DisplayName>Louise Cornock</DisplayName>
        <AccountId>97</AccountId>
        <AccountType/>
      </UserInfo>
      <UserInfo>
        <DisplayName>Nichola Smith</DisplayName>
        <AccountId>77</AccountId>
        <AccountType/>
      </UserInfo>
      <UserInfo>
        <DisplayName>Mia Luxton</DisplayName>
        <AccountId>89</AccountId>
        <AccountType/>
      </UserInfo>
      <UserInfo>
        <DisplayName>Sophie Johnson</DisplayName>
        <AccountId>86</AccountId>
        <AccountType/>
      </UserInfo>
      <UserInfo>
        <DisplayName>Pauline Sheehy</DisplayName>
        <AccountId>85</AccountId>
        <AccountType/>
      </UserInfo>
      <UserInfo>
        <DisplayName>Marianna Juhasz</DisplayName>
        <AccountId>108</AccountId>
        <AccountType/>
      </UserInfo>
      <UserInfo>
        <DisplayName>Debra Arthur</DisplayName>
        <AccountId>21</AccountId>
        <AccountType/>
      </UserInfo>
      <UserInfo>
        <DisplayName>Sue Mace</DisplayName>
        <AccountId>80</AccountId>
        <AccountType/>
      </UserInfo>
      <UserInfo>
        <DisplayName>Sophie Purveur</DisplayName>
        <AccountId>83</AccountId>
        <AccountType/>
      </UserInfo>
      <UserInfo>
        <DisplayName>Lisa Simmonds</DisplayName>
        <AccountId>91</AccountId>
        <AccountType/>
      </UserInfo>
      <UserInfo>
        <DisplayName>Dawn Gwilliam</DisplayName>
        <AccountId>109</AccountId>
        <AccountType/>
      </UserInfo>
      <UserInfo>
        <DisplayName>Danielle Paris</DisplayName>
        <AccountId>110</AccountId>
        <AccountType/>
      </UserInfo>
      <UserInfo>
        <DisplayName>Amy Barnes</DisplayName>
        <AccountId>111</AccountId>
        <AccountType/>
      </UserInfo>
      <UserInfo>
        <DisplayName>Anita Baker</DisplayName>
        <AccountId>112</AccountId>
        <AccountType/>
      </UserInfo>
      <UserInfo>
        <DisplayName>Cameron Merrett</DisplayName>
        <AccountId>113</AccountId>
        <AccountType/>
      </UserInfo>
      <UserInfo>
        <DisplayName>Sharon White</DisplayName>
        <AccountId>114</AccountId>
        <AccountType/>
      </UserInfo>
      <UserInfo>
        <DisplayName>Mercedes Bee</DisplayName>
        <AccountId>115</AccountId>
        <AccountType/>
      </UserInfo>
      <UserInfo>
        <DisplayName>Clare Silvester</DisplayName>
        <AccountId>116</AccountId>
        <AccountType/>
      </UserInfo>
      <UserInfo>
        <DisplayName>Clair Cornwall</DisplayName>
        <AccountId>136</AccountId>
        <AccountType/>
      </UserInfo>
      <UserInfo>
        <DisplayName>Mandy Walton</DisplayName>
        <AccountId>25</AccountId>
        <AccountType/>
      </UserInfo>
      <UserInfo>
        <DisplayName>Jo Scrivener</DisplayName>
        <AccountId>103</AccountId>
        <AccountType/>
      </UserInfo>
      <UserInfo>
        <DisplayName>Carly Tonks</DisplayName>
        <AccountId>75</AccountId>
        <AccountType/>
      </UserInfo>
      <UserInfo>
        <DisplayName>Deputy</DisplayName>
        <AccountId>118</AccountId>
        <AccountType/>
      </UserInfo>
      <UserInfo>
        <DisplayName>Jodie Sanwell</DisplayName>
        <AccountId>29</AccountId>
        <AccountType/>
      </UserInfo>
      <UserInfo>
        <DisplayName>Lauren Powell</DisplayName>
        <AccountId>32</AccountId>
        <AccountType/>
      </UserInfo>
      <UserInfo>
        <DisplayName>Nikki Hendry</DisplayName>
        <AccountId>19</AccountId>
        <AccountType/>
      </UserInfo>
      <UserInfo>
        <DisplayName>Laura Stephens</DisplayName>
        <AccountId>31</AccountId>
        <AccountType/>
      </UserInfo>
      <UserInfo>
        <DisplayName>Sarah Aston</DisplayName>
        <AccountId>36</AccountId>
        <AccountType/>
      </UserInfo>
      <UserInfo>
        <DisplayName>Luke Holder</DisplayName>
        <AccountId>33</AccountId>
        <AccountType/>
      </UserInfo>
      <UserInfo>
        <DisplayName>Coral Flynn</DisplayName>
        <AccountId>79</AccountId>
        <AccountType/>
      </UserInfo>
      <UserInfo>
        <DisplayName>Susanne Quinn</DisplayName>
        <AccountId>119</AccountId>
        <AccountType/>
      </UserInfo>
      <UserInfo>
        <DisplayName>Shona Tovey</DisplayName>
        <AccountId>101</AccountId>
        <AccountType/>
      </UserInfo>
      <UserInfo>
        <DisplayName>Kallum Knott</DisplayName>
        <AccountId>98</AccountId>
        <AccountType/>
      </UserInfo>
      <UserInfo>
        <DisplayName>Sophie Green</DisplayName>
        <AccountId>134</AccountId>
        <AccountType/>
      </UserInfo>
      <UserInfo>
        <DisplayName>Beth Griffin</DisplayName>
        <AccountId>92</AccountId>
        <AccountType/>
      </UserInfo>
      <UserInfo>
        <DisplayName>Melissa Morgan-Partridge</DisplayName>
        <AccountId>138</AccountId>
        <AccountType/>
      </UserInfo>
    </SharedWithUsers>
    <TaxCatchAll xmlns="4130f798-555d-4283-877d-47ca23db3ba0" xsi:nil="true"/>
    <lcf76f155ced4ddcb4097134ff3c332f xmlns="beab8350-a27f-4811-8d61-4b617fe51f81">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BF96D6B0A3E3B42A8F754A3BC10923B" ma:contentTypeVersion="16" ma:contentTypeDescription="Create a new document." ma:contentTypeScope="" ma:versionID="ffafdd96173f21ca349472b37f6117c5">
  <xsd:schema xmlns:xsd="http://www.w3.org/2001/XMLSchema" xmlns:xs="http://www.w3.org/2001/XMLSchema" xmlns:p="http://schemas.microsoft.com/office/2006/metadata/properties" xmlns:ns2="4130f798-555d-4283-877d-47ca23db3ba0" xmlns:ns3="beab8350-a27f-4811-8d61-4b617fe51f81" targetNamespace="http://schemas.microsoft.com/office/2006/metadata/properties" ma:root="true" ma:fieldsID="87f1d0c931a1e898feef1aa4c5720be8" ns2:_="" ns3:_="">
    <xsd:import namespace="4130f798-555d-4283-877d-47ca23db3ba0"/>
    <xsd:import namespace="beab8350-a27f-4811-8d61-4b617fe51f8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LengthInSeconds" minOccurs="0"/>
                <xsd:element ref="ns3:MediaServiceLocation" minOccurs="0"/>
                <xsd:element ref="ns3:MediaServiceOCR" minOccurs="0"/>
                <xsd:element ref="ns3:MediaServiceGenerationTime" minOccurs="0"/>
                <xsd:element ref="ns3:MediaServiceEventHashCode"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30f798-555d-4283-877d-47ca23db3ba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7a852953-3c54-43a3-8143-5d6c744f9f30}" ma:internalName="TaxCatchAll" ma:showField="CatchAllData" ma:web="4130f798-555d-4283-877d-47ca23db3ba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eab8350-a27f-4811-8d61-4b617fe51f8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5eb0bf6-483a-4e9b-9636-5eee4a0e499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2D3104-0074-4681-94F6-1173A5555067}">
  <ds:schemaRefs>
    <ds:schemaRef ds:uri="http://purl.org/dc/terms/"/>
    <ds:schemaRef ds:uri="http://www.w3.org/XML/1998/namespace"/>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beab8350-a27f-4811-8d61-4b617fe51f81"/>
    <ds:schemaRef ds:uri="4130f798-555d-4283-877d-47ca23db3ba0"/>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A85857AE-AB92-4ED9-824C-52AAA5485A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30f798-555d-4283-877d-47ca23db3ba0"/>
    <ds:schemaRef ds:uri="beab8350-a27f-4811-8d61-4b617fe51f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E68CB44-96DE-418C-B8DB-AEB5F4057EB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1379</TotalTime>
  <Words>1056</Words>
  <Application>Microsoft Office PowerPoint</Application>
  <PresentationFormat>Widescreen</PresentationFormat>
  <Paragraphs>66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PT Sans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 Hales</dc:creator>
  <cp:lastModifiedBy>Carly Tonks</cp:lastModifiedBy>
  <cp:revision>54</cp:revision>
  <cp:lastPrinted>2022-10-03T15:26:24Z</cp:lastPrinted>
  <dcterms:created xsi:type="dcterms:W3CDTF">2022-08-17T11:25:21Z</dcterms:created>
  <dcterms:modified xsi:type="dcterms:W3CDTF">2022-11-24T14:53:34Z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0x010100FBF96D6B0A3E3B42A8F754A3BC10923B</vt:lpwstr>
  </property>
  <property fmtid="{D5CDD505-2E9C-101B-9397-08002B2CF9AE}" pid="3" name="MediaServiceImageTags">
    <vt:lpwstr/>
  </property>
</Properties>
</file>