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3" r:id="rId6"/>
    <p:sldId id="264" r:id="rId7"/>
    <p:sldId id="265" r:id="rId8"/>
    <p:sldId id="266" r:id="rId9"/>
    <p:sldId id="267" r:id="rId10"/>
    <p:sldId id="262" r:id="rId11"/>
    <p:sldId id="274" r:id="rId12"/>
    <p:sldId id="258" r:id="rId13"/>
    <p:sldId id="259" r:id="rId14"/>
    <p:sldId id="260" r:id="rId15"/>
    <p:sldId id="261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7C58-E288-40C3-BA34-0BF2128F096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1C2B-EA42-4C6D-B7D7-767935EC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16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3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5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7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97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09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05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9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3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93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88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5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0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138-7662-45C7-91D0-DC7F7E00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75D1-74BA-4752-B7F9-44DE0BE0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2923-A11C-4D26-BAC5-F2C03CB2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E367-6FC0-434C-91F9-93623B59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7B1C-F529-4F80-8E10-32C8FB887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5299-1278-4C7C-B076-5E2F3514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884A8-CF93-4D1A-859D-0764E6CD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C3479-2975-460A-A4DB-625627E2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5F04-94EC-4257-AC76-66DE5B9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965C-7484-4832-AA96-32578F9C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7100-9A5B-4E5A-9212-D48E3DA6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B11F-7797-494A-84D4-8FB7D4F0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894-075E-4F16-857F-5CA5376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39DA-A4E4-4F08-9547-9757785B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1FB8-6D8B-47A1-B2F8-39FCBE7F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4071-756C-422C-AD1D-3A06A15A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6381-8B8C-435D-B55D-FACEE5E8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5BF5-92DE-4212-A62D-3AE7750D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62F8-9A4A-441E-BEC0-3902106A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A62E-0197-4AF9-A15A-62FA77C7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05C6-CC96-4080-9788-882CADAF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07C8-C495-4141-9546-F667F7D0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C01-0089-4521-9DFD-6F0E3836B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9878-892C-4318-AEC1-2CDA7552C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2674F-54F5-4F83-8B94-F5EC55B3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4E21-521F-4DE9-AABC-6437C572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60D2-4AD8-47A0-A061-B844BD1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0AA95-5D4B-4FA8-B15B-6AD4E020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010-25F4-4C44-B4CB-CAA161B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5F5-6B60-4F0E-ADC8-80645DBC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398FA-60F5-4B3E-908B-5CF2DC8AE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B1793-7964-4D5D-8BAF-998D3E8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ABA4-4EDB-4AFD-9CCE-B8AFCF68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EC852-6A6D-4ED8-8927-E3BEA743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CA76F-6D27-45EC-9B5F-B2384DF9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EABB-9A8D-4C1C-8BEA-6FF3B1D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E0DCED-7DFB-4254-9DC0-AEA7700E2F5C}"/>
              </a:ext>
            </a:extLst>
          </p:cNvPr>
          <p:cNvSpPr/>
          <p:nvPr userDrawn="1"/>
        </p:nvSpPr>
        <p:spPr>
          <a:xfrm>
            <a:off x="0" y="5963920"/>
            <a:ext cx="12192000" cy="894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6F00-4765-47BC-8503-E46C0E4A199F}"/>
              </a:ext>
            </a:extLst>
          </p:cNvPr>
          <p:cNvSpPr/>
          <p:nvPr userDrawn="1"/>
        </p:nvSpPr>
        <p:spPr>
          <a:xfrm>
            <a:off x="11257280" y="5963920"/>
            <a:ext cx="934720" cy="894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98145-E192-4B99-94DD-B5541D4BEC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32" y="6004073"/>
            <a:ext cx="4407535" cy="813771"/>
          </a:xfrm>
          <a:prstGeom prst="rect">
            <a:avLst/>
          </a:prstGeom>
        </p:spPr>
      </p:pic>
      <p:pic>
        <p:nvPicPr>
          <p:cNvPr id="10" name="Google Shape;19;p2">
            <a:extLst>
              <a:ext uri="{FF2B5EF4-FFF2-40B4-BE49-F238E27FC236}">
                <a16:creationId xmlns:a16="http://schemas.microsoft.com/office/drawing/2014/main" id="{E17F6471-423F-41F8-86DC-8124BE2ECDAD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24460" y="6123622"/>
            <a:ext cx="850500" cy="5518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2">
            <a:extLst>
              <a:ext uri="{FF2B5EF4-FFF2-40B4-BE49-F238E27FC236}">
                <a16:creationId xmlns:a16="http://schemas.microsoft.com/office/drawing/2014/main" id="{7FAD4A12-3ABF-418F-AF65-0F4442695526}"/>
              </a:ext>
            </a:extLst>
          </p:cNvPr>
          <p:cNvSpPr txBox="1"/>
          <p:nvPr userDrawn="1"/>
        </p:nvSpPr>
        <p:spPr>
          <a:xfrm>
            <a:off x="80265" y="51443"/>
            <a:ext cx="24144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7BAFD4"/>
                </a:solidFill>
                <a:latin typeface="PT Sans"/>
                <a:ea typeface="PT Sans"/>
                <a:cs typeface="PT Sans"/>
                <a:sym typeface="PT Sans"/>
              </a:rPr>
              <a:t>| Taking PRIDE in all we do |</a:t>
            </a:r>
            <a:endParaRPr sz="1200">
              <a:solidFill>
                <a:srgbClr val="7BAFD4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Google Shape;16;p2">
            <a:extLst>
              <a:ext uri="{FF2B5EF4-FFF2-40B4-BE49-F238E27FC236}">
                <a16:creationId xmlns:a16="http://schemas.microsoft.com/office/drawing/2014/main" id="{D41C90CD-54B2-4CA1-A260-F6C65D8555D8}"/>
              </a:ext>
            </a:extLst>
          </p:cNvPr>
          <p:cNvSpPr txBox="1"/>
          <p:nvPr userDrawn="1"/>
        </p:nvSpPr>
        <p:spPr>
          <a:xfrm>
            <a:off x="9562610" y="-484"/>
            <a:ext cx="2629390" cy="40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Willow Primary Academy</a:t>
            </a:r>
            <a:r>
              <a:rPr lang="en-GB" sz="1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GB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400">
              <a:solidFill>
                <a:srgbClr val="003C7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79C4D93-1413-49EC-B691-2DD83C01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1875" y="6196292"/>
            <a:ext cx="485530" cy="406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2060"/>
                </a:solidFill>
                <a:latin typeface="+mn-lt"/>
              </a:defRPr>
            </a:lvl1pPr>
          </a:lstStyle>
          <a:p>
            <a:fld id="{FD69F475-50CA-4D3D-88A6-0760264499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14665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will be taught through out main topic Bright Lights, Big City: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Queen and her reign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Historic landmarks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Great Fire of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Dance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main question in RE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Who is Jewish and how do they live?</a:t>
            </a:r>
          </a:p>
        </p:txBody>
      </p:sp>
    </p:spTree>
    <p:extLst>
      <p:ext uri="{BB962C8B-B14F-4D97-AF65-F5344CB8AC3E}">
        <p14:creationId xmlns:p14="http://schemas.microsoft.com/office/powerpoint/2010/main" val="390682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In Art, our project this term is Rain and Sunrays: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Developing a motif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Using a motif to represent a concept (weather)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Exploring line, shape and texture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Using collagraphy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is Taxi! Through this we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Wheels, axles and chassis and how they work together to make a vehicle move.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7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When the Cold Wind Blows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Mars – Gustav Holst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Programming A – Moving robot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Data and information – Grouping data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B2FA18A-4BA0-4942-919F-FC49029B6E03}"/>
              </a:ext>
            </a:extLst>
          </p:cNvPr>
          <p:cNvSpPr/>
          <p:nvPr/>
        </p:nvSpPr>
        <p:spPr>
          <a:xfrm>
            <a:off x="3659079" y="3552288"/>
            <a:ext cx="4873841" cy="20368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PSHE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Dreams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Healthy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Commando Joes – The Lion and Me</a:t>
            </a:r>
          </a:p>
        </p:txBody>
      </p:sp>
    </p:spTree>
    <p:extLst>
      <p:ext uri="{BB962C8B-B14F-4D97-AF65-F5344CB8AC3E}">
        <p14:creationId xmlns:p14="http://schemas.microsoft.com/office/powerpoint/2010/main" val="188650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38654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Pumpkin Soup – Helen Cooper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Deep Dark Wood – Algy Craig Hall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Storm Whale – Benji Davies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Caterpillar Shoes – film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Bubbles – film unit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We are learning to write a range of different texts,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Setting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Character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Diary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Letter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Information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Trip - Dean Heritage – Victorian School Room </a:t>
            </a:r>
          </a:p>
          <a:p>
            <a:r>
              <a:rPr lang="en-GB" dirty="0">
                <a:solidFill>
                  <a:srgbClr val="002060"/>
                </a:solidFill>
              </a:rPr>
              <a:t>Trip - Cotswold Safari Park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maths topics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Multiplication and division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Geometry – position and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money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mass and capacity  </a:t>
            </a:r>
          </a:p>
        </p:txBody>
      </p:sp>
    </p:spTree>
    <p:extLst>
      <p:ext uri="{BB962C8B-B14F-4D97-AF65-F5344CB8AC3E}">
        <p14:creationId xmlns:p14="http://schemas.microsoft.com/office/powerpoint/2010/main" val="17284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Plant Parts: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Wild and garden plants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Plants in the local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 and explain basic parts of plants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Observe changes to a plant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Animal Parts: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Animal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 structures, diets and how they should be cared for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this term will be learnt through the topic School Days. We will review the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Identifying changes in maps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Conducting fieldwork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Local environment</a:t>
            </a:r>
          </a:p>
        </p:txBody>
      </p:sp>
    </p:spTree>
    <p:extLst>
      <p:ext uri="{BB962C8B-B14F-4D97-AF65-F5344CB8AC3E}">
        <p14:creationId xmlns:p14="http://schemas.microsoft.com/office/powerpoint/2010/main" val="370804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this term will be learnt through our main project ‘School Days’. Through this, we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Victorian 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Schooling in the Victorian 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Comparing schooling now and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Our school’s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First hand accounts (diary writing)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Samuel </a:t>
            </a:r>
            <a:r>
              <a:rPr lang="en-GB" dirty="0" err="1">
                <a:solidFill>
                  <a:srgbClr val="002060"/>
                </a:solidFill>
              </a:rPr>
              <a:t>Wilderspin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Games- multi-skills fundamentals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in RE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Who do Christians say made the world?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should we care for the world and for others, and why does it matter?</a:t>
            </a:r>
          </a:p>
        </p:txBody>
      </p:sp>
    </p:spTree>
    <p:extLst>
      <p:ext uri="{BB962C8B-B14F-4D97-AF65-F5344CB8AC3E}">
        <p14:creationId xmlns:p14="http://schemas.microsoft.com/office/powerpoint/2010/main" val="227906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for Summer term is Portraits and Poses. We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Tudor monarchs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features of a portrait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Compare Tudor portraits to portraits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Photo editing software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In DT, our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Cut, Stitch and Join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Study the work of Cath Kidston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Sewing patterns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Running stitch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Adding embellishments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Making a sewn bag 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Push and Pull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Three different types of mechanisms: sliders, levers and linkages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Making models using such mechanisms  </a:t>
            </a:r>
          </a:p>
        </p:txBody>
      </p:sp>
    </p:spTree>
    <p:extLst>
      <p:ext uri="{BB962C8B-B14F-4D97-AF65-F5344CB8AC3E}">
        <p14:creationId xmlns:p14="http://schemas.microsoft.com/office/powerpoint/2010/main" val="144053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this term in Music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 am a Robot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Lark Ascending - Vaughan Williams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this term in PSH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Changing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Commando Joes – </a:t>
            </a:r>
            <a:r>
              <a:rPr lang="en-GB" dirty="0" err="1">
                <a:solidFill>
                  <a:srgbClr val="002060"/>
                </a:solidFill>
              </a:rPr>
              <a:t>Samual</a:t>
            </a:r>
            <a:r>
              <a:rPr lang="en-GB" dirty="0">
                <a:solidFill>
                  <a:srgbClr val="002060"/>
                </a:solidFill>
              </a:rPr>
              <a:t> Pepys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in Computing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Creating media – Digital writing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Programming B – Programming Animations </a:t>
            </a:r>
          </a:p>
        </p:txBody>
      </p:sp>
    </p:spTree>
    <p:extLst>
      <p:ext uri="{BB962C8B-B14F-4D97-AF65-F5344CB8AC3E}">
        <p14:creationId xmlns:p14="http://schemas.microsoft.com/office/powerpoint/2010/main" val="166271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33111" y="772356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What the Ladybird Heard – Julia Donaldson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Grandad’s Island – Benji Davies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Owl Babies – Film Unit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The Girl with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the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Yellow Bag – Film Unit</a:t>
            </a:r>
          </a:p>
          <a:p>
            <a:pPr rtl="0" fontAlgn="base"/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rtl="0" fontAlgn="base"/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We are learning to write a range of different texts, including: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Narratives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Letter writing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Letters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Setting descriptions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Fact sheets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For our Project ‘Childhood now and in the 1950s’, we will be having a guest come in to discuss what life was like in the 1950s. We will use our questioning skills to find out more.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topic overviews for Maths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Geometry – properties of shape.</a:t>
            </a:r>
          </a:p>
        </p:txBody>
      </p:sp>
    </p:spTree>
    <p:extLst>
      <p:ext uri="{BB962C8B-B14F-4D97-AF65-F5344CB8AC3E}">
        <p14:creationId xmlns:p14="http://schemas.microsoft.com/office/powerpoint/2010/main" val="345921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Everyday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Different types of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Their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they are used for and what materials items are made from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to be an effective investigator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Senses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human 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Identifying similarities and differences with classmates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Our senses linking to parts of the 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our senses help us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this term has been Our Wonderful World: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Features of a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Directional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Continents and oceans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impact of the equator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UK, including its countries and capital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Types of settlements</a:t>
            </a:r>
          </a:p>
        </p:txBody>
      </p:sp>
    </p:spTree>
    <p:extLst>
      <p:ext uri="{BB962C8B-B14F-4D97-AF65-F5344CB8AC3E}">
        <p14:creationId xmlns:p14="http://schemas.microsoft.com/office/powerpoint/2010/main" val="334827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has been our main topic this term. This is Childhood now and in the 1950s: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Life stages from baby to elder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Chronology and timelines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Family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Important life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concept of the past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Childhood in the 1950s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Life changes over the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Everyday life in the 1950s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Making comparisons between the past and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Historical vocabulary, including time phrases.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462336"/>
            <a:ext cx="4873841" cy="28746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projects in PE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Multi-skills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Ball skills (throwing and catching)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Spatial awareness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controlled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short motifs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movements considering dynamics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521044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does it mean to belong to a faith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do Christians believe God is like? </a:t>
            </a:r>
          </a:p>
        </p:txBody>
      </p:sp>
    </p:spTree>
    <p:extLst>
      <p:ext uri="{BB962C8B-B14F-4D97-AF65-F5344CB8AC3E}">
        <p14:creationId xmlns:p14="http://schemas.microsoft.com/office/powerpoint/2010/main" val="309039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projects in Art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Mix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Colour mixing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colour wheel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Primary colours and secondary colours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Artists and how they use colour in their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Funny faces and Fabulous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Portraits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Collage technique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Ways of joining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Learning about the work of famous artists and replicating their work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D&amp;T project has been Shade and Shelter: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shelter and what might make it 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materials would make a successful shelter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 success criteria to consider when we make our own e.g. waterproof, sturdy, protective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Design and build a prototype of a shelter for an intended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Build a shelter based on learning and designs</a:t>
            </a:r>
          </a:p>
        </p:txBody>
      </p:sp>
    </p:spTree>
    <p:extLst>
      <p:ext uri="{BB962C8B-B14F-4D97-AF65-F5344CB8AC3E}">
        <p14:creationId xmlns:p14="http://schemas.microsoft.com/office/powerpoint/2010/main" val="99255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5256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projects this term are based on BBC Ten Pieces. These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Yolanda’s Band Jam - Funky Elephant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Be in a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6"/>
            <a:ext cx="4873841" cy="25256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Computing systems and networks – Technology around 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Online Safety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Creating media – Digital painting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52EE98-3D04-4D88-8A68-4EAEC7CCA7A7}"/>
              </a:ext>
            </a:extLst>
          </p:cNvPr>
          <p:cNvSpPr/>
          <p:nvPr/>
        </p:nvSpPr>
        <p:spPr>
          <a:xfrm>
            <a:off x="3659079" y="3552288"/>
            <a:ext cx="4873841" cy="20368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PSHE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Being Me in My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Celebrating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Commando Joes – Traditional Tales</a:t>
            </a:r>
          </a:p>
        </p:txBody>
      </p:sp>
    </p:spTree>
    <p:extLst>
      <p:ext uri="{BB962C8B-B14F-4D97-AF65-F5344CB8AC3E}">
        <p14:creationId xmlns:p14="http://schemas.microsoft.com/office/powerpoint/2010/main" val="253261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226956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2060"/>
                </a:solidFill>
              </a:rPr>
              <a:t>Beegu</a:t>
            </a:r>
            <a:r>
              <a:rPr lang="en-GB" dirty="0">
                <a:solidFill>
                  <a:srgbClr val="002060"/>
                </a:solidFill>
              </a:rPr>
              <a:t> by Alexis Deacon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Meerkat Mail by Emily </a:t>
            </a:r>
            <a:r>
              <a:rPr lang="en-GB" dirty="0" err="1">
                <a:solidFill>
                  <a:srgbClr val="002060"/>
                </a:solidFill>
              </a:rPr>
              <a:t>Gravett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Clock Tower – film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Embarked – film unit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We are learning to write a range of different texts,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Setting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Character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Posters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Persuasive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Fact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Diary entry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Trip – Gloucester City Centre and Cathedral to explore a City to supplement our learning for our key project ‘Bright Lights, Big City’.</a:t>
            </a:r>
          </a:p>
          <a:p>
            <a:r>
              <a:rPr lang="en-GB" dirty="0">
                <a:solidFill>
                  <a:srgbClr val="002060"/>
                </a:solidFill>
              </a:rPr>
              <a:t>Trip – Easter experience St. </a:t>
            </a:r>
            <a:r>
              <a:rPr lang="en-GB" dirty="0" err="1">
                <a:solidFill>
                  <a:srgbClr val="002060"/>
                </a:solidFill>
              </a:rPr>
              <a:t>Barnabus</a:t>
            </a:r>
            <a:r>
              <a:rPr lang="en-GB" dirty="0">
                <a:solidFill>
                  <a:srgbClr val="002060"/>
                </a:solidFill>
              </a:rPr>
              <a:t> Church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maths topics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24630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 this term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Types of season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weather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Measuring weather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impact of the seasons on day length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this term is our main project overall. This is Bright Lights, Big City: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characteristics of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Exploring characteristics of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City?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Capital City?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Directional language and giving successful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4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96D6B0A3E3B42A8F754A3BC10923B" ma:contentTypeVersion="17" ma:contentTypeDescription="Create a new document." ma:contentTypeScope="" ma:versionID="1b0bff4e6432a8db4eb325df89af706c">
  <xsd:schema xmlns:xsd="http://www.w3.org/2001/XMLSchema" xmlns:xs="http://www.w3.org/2001/XMLSchema" xmlns:p="http://schemas.microsoft.com/office/2006/metadata/properties" xmlns:ns2="4130f798-555d-4283-877d-47ca23db3ba0" xmlns:ns3="beab8350-a27f-4811-8d61-4b617fe51f81" targetNamespace="http://schemas.microsoft.com/office/2006/metadata/properties" ma:root="true" ma:fieldsID="8ab21580f9af00118264131ccdb17d95" ns2:_="" ns3:_="">
    <xsd:import namespace="4130f798-555d-4283-877d-47ca23db3ba0"/>
    <xsd:import namespace="beab8350-a27f-4811-8d61-4b617fe51f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0f798-555d-4283-877d-47ca23db3b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a852953-3c54-43a3-8143-5d6c744f9f30}" ma:internalName="TaxCatchAll" ma:showField="CatchAllData" ma:web="4130f798-555d-4283-877d-47ca23db3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8350-a27f-4811-8d61-4b617fe5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eb0bf6-483a-4e9b-9636-5eee4a0e4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30f798-555d-4283-877d-47ca23db3ba0">
      <UserInfo>
        <DisplayName>Pete Hales</DisplayName>
        <AccountId>88</AccountId>
        <AccountType/>
      </UserInfo>
      <UserInfo>
        <DisplayName>Mike Southwell</DisplayName>
        <AccountId>102</AccountId>
        <AccountType/>
      </UserInfo>
      <UserInfo>
        <DisplayName>Lucy Sullivan</DisplayName>
        <AccountId>20</AccountId>
        <AccountType/>
      </UserInfo>
      <UserInfo>
        <DisplayName>Roksana Parsons</DisplayName>
        <AccountId>82</AccountId>
        <AccountType/>
      </UserInfo>
      <UserInfo>
        <DisplayName>Lucy Powrie</DisplayName>
        <AccountId>105</AccountId>
        <AccountType/>
      </UserInfo>
      <UserInfo>
        <DisplayName>Harry Stevens</DisplayName>
        <AccountId>106</AccountId>
        <AccountType/>
      </UserInfo>
      <UserInfo>
        <DisplayName>Ingrid Tanner</DisplayName>
        <AccountId>96</AccountId>
        <AccountType/>
      </UserInfo>
      <UserInfo>
        <DisplayName>Abby Pearce</DisplayName>
        <AccountId>81</AccountId>
        <AccountType/>
      </UserInfo>
      <UserInfo>
        <DisplayName>Christine Pollard</DisplayName>
        <AccountId>84</AccountId>
        <AccountType/>
      </UserInfo>
      <UserInfo>
        <DisplayName>Ella Evans</DisplayName>
        <AccountId>107</AccountId>
        <AccountType/>
      </UserInfo>
      <UserInfo>
        <DisplayName>Harriet Pearce</DisplayName>
        <AccountId>99</AccountId>
        <AccountType/>
      </UserInfo>
      <UserInfo>
        <DisplayName>Devina Kenna</DisplayName>
        <AccountId>90</AccountId>
        <AccountType/>
      </UserInfo>
      <UserInfo>
        <DisplayName>Louise Cornock</DisplayName>
        <AccountId>97</AccountId>
        <AccountType/>
      </UserInfo>
      <UserInfo>
        <DisplayName>Nichola Smith</DisplayName>
        <AccountId>77</AccountId>
        <AccountType/>
      </UserInfo>
      <UserInfo>
        <DisplayName>Mia Luxton</DisplayName>
        <AccountId>89</AccountId>
        <AccountType/>
      </UserInfo>
      <UserInfo>
        <DisplayName>Sophie Johnson</DisplayName>
        <AccountId>86</AccountId>
        <AccountType/>
      </UserInfo>
      <UserInfo>
        <DisplayName>Pauline Sheehy</DisplayName>
        <AccountId>85</AccountId>
        <AccountType/>
      </UserInfo>
      <UserInfo>
        <DisplayName>Marianna Juhasz</DisplayName>
        <AccountId>108</AccountId>
        <AccountType/>
      </UserInfo>
      <UserInfo>
        <DisplayName>Debra Arthur</DisplayName>
        <AccountId>21</AccountId>
        <AccountType/>
      </UserInfo>
      <UserInfo>
        <DisplayName>Sue Mace</DisplayName>
        <AccountId>80</AccountId>
        <AccountType/>
      </UserInfo>
      <UserInfo>
        <DisplayName>Sophie Purveur</DisplayName>
        <AccountId>83</AccountId>
        <AccountType/>
      </UserInfo>
      <UserInfo>
        <DisplayName>Lisa Simmonds</DisplayName>
        <AccountId>91</AccountId>
        <AccountType/>
      </UserInfo>
      <UserInfo>
        <DisplayName>Dawn Gwilliam</DisplayName>
        <AccountId>109</AccountId>
        <AccountType/>
      </UserInfo>
      <UserInfo>
        <DisplayName>Danielle Paris</DisplayName>
        <AccountId>110</AccountId>
        <AccountType/>
      </UserInfo>
      <UserInfo>
        <DisplayName>Amy Barnes</DisplayName>
        <AccountId>111</AccountId>
        <AccountType/>
      </UserInfo>
      <UserInfo>
        <DisplayName>Anita Baker</DisplayName>
        <AccountId>112</AccountId>
        <AccountType/>
      </UserInfo>
      <UserInfo>
        <DisplayName>Cameron Merrett</DisplayName>
        <AccountId>113</AccountId>
        <AccountType/>
      </UserInfo>
      <UserInfo>
        <DisplayName>Sharon White</DisplayName>
        <AccountId>114</AccountId>
        <AccountType/>
      </UserInfo>
      <UserInfo>
        <DisplayName>Mercedes Bee</DisplayName>
        <AccountId>115</AccountId>
        <AccountType/>
      </UserInfo>
      <UserInfo>
        <DisplayName>Clare Silvester</DisplayName>
        <AccountId>116</AccountId>
        <AccountType/>
      </UserInfo>
      <UserInfo>
        <DisplayName>Clair Cornwall</DisplayName>
        <AccountId>136</AccountId>
        <AccountType/>
      </UserInfo>
      <UserInfo>
        <DisplayName>Mandy Walton</DisplayName>
        <AccountId>25</AccountId>
        <AccountType/>
      </UserInfo>
      <UserInfo>
        <DisplayName>Jo Scrivener</DisplayName>
        <AccountId>103</AccountId>
        <AccountType/>
      </UserInfo>
      <UserInfo>
        <DisplayName>Carly Tonks</DisplayName>
        <AccountId>75</AccountId>
        <AccountType/>
      </UserInfo>
      <UserInfo>
        <DisplayName>Deputy</DisplayName>
        <AccountId>118</AccountId>
        <AccountType/>
      </UserInfo>
      <UserInfo>
        <DisplayName>Jodie Sanwell</DisplayName>
        <AccountId>29</AccountId>
        <AccountType/>
      </UserInfo>
      <UserInfo>
        <DisplayName>Lauren Powell</DisplayName>
        <AccountId>32</AccountId>
        <AccountType/>
      </UserInfo>
      <UserInfo>
        <DisplayName>Nikki Hendry</DisplayName>
        <AccountId>19</AccountId>
        <AccountType/>
      </UserInfo>
      <UserInfo>
        <DisplayName>Laura Stephens</DisplayName>
        <AccountId>31</AccountId>
        <AccountType/>
      </UserInfo>
      <UserInfo>
        <DisplayName>Sarah Aston</DisplayName>
        <AccountId>36</AccountId>
        <AccountType/>
      </UserInfo>
      <UserInfo>
        <DisplayName>Luke Holder</DisplayName>
        <AccountId>33</AccountId>
        <AccountType/>
      </UserInfo>
      <UserInfo>
        <DisplayName>Coral Flynn</DisplayName>
        <AccountId>79</AccountId>
        <AccountType/>
      </UserInfo>
      <UserInfo>
        <DisplayName>Susanne Quinn</DisplayName>
        <AccountId>119</AccountId>
        <AccountType/>
      </UserInfo>
      <UserInfo>
        <DisplayName>Shona Tovey</DisplayName>
        <AccountId>101</AccountId>
        <AccountType/>
      </UserInfo>
      <UserInfo>
        <DisplayName>Kallum Knott</DisplayName>
        <AccountId>98</AccountId>
        <AccountType/>
      </UserInfo>
      <UserInfo>
        <DisplayName>Sophie Green</DisplayName>
        <AccountId>134</AccountId>
        <AccountType/>
      </UserInfo>
      <UserInfo>
        <DisplayName>Beth Griffin</DisplayName>
        <AccountId>92</AccountId>
        <AccountType/>
      </UserInfo>
      <UserInfo>
        <DisplayName>Melissa Morgan-Partridge</DisplayName>
        <AccountId>138</AccountId>
        <AccountType/>
      </UserInfo>
    </SharedWithUsers>
    <TaxCatchAll xmlns="4130f798-555d-4283-877d-47ca23db3ba0" xsi:nil="true"/>
    <lcf76f155ced4ddcb4097134ff3c332f xmlns="beab8350-a27f-4811-8d61-4b617fe51f8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94880-EEC8-48BE-AB01-3D47649EC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30f798-555d-4283-877d-47ca23db3ba0"/>
    <ds:schemaRef ds:uri="beab8350-a27f-4811-8d61-4b617fe51f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D3104-0074-4681-94F6-1173A5555067}">
  <ds:schemaRefs>
    <ds:schemaRef ds:uri="4130f798-555d-4283-877d-47ca23db3ba0"/>
    <ds:schemaRef ds:uri="beab8350-a27f-4811-8d61-4b617fe51f8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68CB44-96DE-418C-B8DB-AEB5F4057E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1359</Words>
  <Application>Microsoft Office PowerPoint</Application>
  <PresentationFormat>Widescreen</PresentationFormat>
  <Paragraphs>284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Segoe UI</vt:lpstr>
      <vt:lpstr>Office Theme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Hales</dc:creator>
  <cp:lastModifiedBy>Sophie Green</cp:lastModifiedBy>
  <cp:revision>31</cp:revision>
  <dcterms:created xsi:type="dcterms:W3CDTF">2022-08-17T11:25:21Z</dcterms:created>
  <dcterms:modified xsi:type="dcterms:W3CDTF">2023-08-22T11:26:15Z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0x010100FBF96D6B0A3E3B42A8F754A3BC10923B</vt:lpwstr>
  </property>
  <property fmtid="{D5CDD505-2E9C-101B-9397-08002B2CF9AE}" pid="3" name="MediaServiceImageTags">
    <vt:lpwstr/>
  </property>
</Properties>
</file>