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68" autoAdjust="0"/>
    <p:restoredTop sz="86481" autoAdjust="0"/>
  </p:normalViewPr>
  <p:slideViewPr>
    <p:cSldViewPr snapToGrid="0">
      <p:cViewPr varScale="1">
        <p:scale>
          <a:sx n="62" d="100"/>
          <a:sy n="62" d="100"/>
        </p:scale>
        <p:origin x="84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ssa Morgan-Partridge" userId="3a617888-94a1-4427-80d9-c4cd6e1f989e" providerId="ADAL" clId="{AD400F4F-FD94-4B79-9815-5243297CE1B6}"/>
    <pc:docChg chg="undo custSel addSld delSld modSld sldOrd">
      <pc:chgData name="Melissa Morgan-Partridge" userId="3a617888-94a1-4427-80d9-c4cd6e1f989e" providerId="ADAL" clId="{AD400F4F-FD94-4B79-9815-5243297CE1B6}" dt="2023-08-29T21:50:09.182" v="2810" actId="20577"/>
      <pc:docMkLst>
        <pc:docMk/>
      </pc:docMkLst>
      <pc:sldChg chg="modSp mod">
        <pc:chgData name="Melissa Morgan-Partridge" userId="3a617888-94a1-4427-80d9-c4cd6e1f989e" providerId="ADAL" clId="{AD400F4F-FD94-4B79-9815-5243297CE1B6}" dt="2023-08-29T15:16:00.764" v="1" actId="20577"/>
        <pc:sldMkLst>
          <pc:docMk/>
          <pc:sldMk cId="1466596474" sldId="256"/>
        </pc:sldMkLst>
        <pc:spChg chg="mod">
          <ac:chgData name="Melissa Morgan-Partridge" userId="3a617888-94a1-4427-80d9-c4cd6e1f989e" providerId="ADAL" clId="{AD400F4F-FD94-4B79-9815-5243297CE1B6}" dt="2023-08-29T15:16:00.764" v="1" actId="20577"/>
          <ac:spMkLst>
            <pc:docMk/>
            <pc:sldMk cId="1466596474" sldId="256"/>
            <ac:spMk id="2" creationId="{CBF0D51A-0D78-4A4C-824A-72A0F1AE8588}"/>
          </ac:spMkLst>
        </pc:spChg>
      </pc:sldChg>
      <pc:sldChg chg="addSp delSp modSp mod ord">
        <pc:chgData name="Melissa Morgan-Partridge" userId="3a617888-94a1-4427-80d9-c4cd6e1f989e" providerId="ADAL" clId="{AD400F4F-FD94-4B79-9815-5243297CE1B6}" dt="2023-08-29T21:42:54.252" v="2461" actId="20577"/>
        <pc:sldMkLst>
          <pc:docMk/>
          <pc:sldMk cId="22368568" sldId="257"/>
        </pc:sldMkLst>
        <pc:spChg chg="mod">
          <ac:chgData name="Melissa Morgan-Partridge" userId="3a617888-94a1-4427-80d9-c4cd6e1f989e" providerId="ADAL" clId="{AD400F4F-FD94-4B79-9815-5243297CE1B6}" dt="2023-08-29T21:42:54.252" v="2461" actId="20577"/>
          <ac:spMkLst>
            <pc:docMk/>
            <pc:sldMk cId="22368568" sldId="257"/>
            <ac:spMk id="10" creationId="{A0C980CE-0EDC-4261-A74F-887289A732A8}"/>
          </ac:spMkLst>
        </pc:spChg>
        <pc:spChg chg="mod">
          <ac:chgData name="Melissa Morgan-Partridge" userId="3a617888-94a1-4427-80d9-c4cd6e1f989e" providerId="ADAL" clId="{AD400F4F-FD94-4B79-9815-5243297CE1B6}" dt="2023-08-29T20:53:24.795" v="946" actId="115"/>
          <ac:spMkLst>
            <pc:docMk/>
            <pc:sldMk cId="22368568" sldId="257"/>
            <ac:spMk id="11" creationId="{208994E1-9561-42EA-8C11-66A8F07E593D}"/>
          </ac:spMkLst>
        </pc:spChg>
        <pc:spChg chg="mod">
          <ac:chgData name="Melissa Morgan-Partridge" userId="3a617888-94a1-4427-80d9-c4cd6e1f989e" providerId="ADAL" clId="{AD400F4F-FD94-4B79-9815-5243297CE1B6}" dt="2023-08-29T20:53:27.128" v="947" actId="115"/>
          <ac:spMkLst>
            <pc:docMk/>
            <pc:sldMk cId="22368568" sldId="257"/>
            <ac:spMk id="12" creationId="{D5E736E4-3EE1-4512-8E0C-831E7A4C6655}"/>
          </ac:spMkLst>
        </pc:spChg>
        <pc:graphicFrameChg chg="add del mod">
          <ac:chgData name="Melissa Morgan-Partridge" userId="3a617888-94a1-4427-80d9-c4cd6e1f989e" providerId="ADAL" clId="{AD400F4F-FD94-4B79-9815-5243297CE1B6}" dt="2023-08-29T15:16:33.945" v="4"/>
          <ac:graphicFrameMkLst>
            <pc:docMk/>
            <pc:sldMk cId="22368568" sldId="257"/>
            <ac:graphicFrameMk id="2" creationId="{A65C900E-3AF6-4F70-80C0-17D810E0CAB3}"/>
          </ac:graphicFrameMkLst>
        </pc:graphicFrameChg>
        <pc:graphicFrameChg chg="add del mod">
          <ac:chgData name="Melissa Morgan-Partridge" userId="3a617888-94a1-4427-80d9-c4cd6e1f989e" providerId="ADAL" clId="{AD400F4F-FD94-4B79-9815-5243297CE1B6}" dt="2023-08-29T15:18:14.254" v="46"/>
          <ac:graphicFrameMkLst>
            <pc:docMk/>
            <pc:sldMk cId="22368568" sldId="257"/>
            <ac:graphicFrameMk id="3" creationId="{2F7F1940-6321-4366-98B0-1C0F0848C24D}"/>
          </ac:graphicFrameMkLst>
        </pc:graphicFrameChg>
      </pc:sldChg>
      <pc:sldChg chg="modSp mod">
        <pc:chgData name="Melissa Morgan-Partridge" userId="3a617888-94a1-4427-80d9-c4cd6e1f989e" providerId="ADAL" clId="{AD400F4F-FD94-4B79-9815-5243297CE1B6}" dt="2023-08-29T21:27:47.636" v="2438" actId="313"/>
        <pc:sldMkLst>
          <pc:docMk/>
          <pc:sldMk cId="2811547462" sldId="258"/>
        </pc:sldMkLst>
        <pc:spChg chg="mod">
          <ac:chgData name="Melissa Morgan-Partridge" userId="3a617888-94a1-4427-80d9-c4cd6e1f989e" providerId="ADAL" clId="{AD400F4F-FD94-4B79-9815-5243297CE1B6}" dt="2023-08-29T20:53:30.815" v="948" actId="115"/>
          <ac:spMkLst>
            <pc:docMk/>
            <pc:sldMk cId="2811547462" sldId="258"/>
            <ac:spMk id="4" creationId="{56BD3924-98D6-48CB-B98B-A0B294D12594}"/>
          </ac:spMkLst>
        </pc:spChg>
        <pc:spChg chg="mod">
          <ac:chgData name="Melissa Morgan-Partridge" userId="3a617888-94a1-4427-80d9-c4cd6e1f989e" providerId="ADAL" clId="{AD400F4F-FD94-4B79-9815-5243297CE1B6}" dt="2023-08-29T21:27:47.636" v="2438" actId="313"/>
          <ac:spMkLst>
            <pc:docMk/>
            <pc:sldMk cId="2811547462" sldId="258"/>
            <ac:spMk id="10" creationId="{A0C980CE-0EDC-4261-A74F-887289A732A8}"/>
          </ac:spMkLst>
        </pc:spChg>
      </pc:sldChg>
      <pc:sldChg chg="modSp mod">
        <pc:chgData name="Melissa Morgan-Partridge" userId="3a617888-94a1-4427-80d9-c4cd6e1f989e" providerId="ADAL" clId="{AD400F4F-FD94-4B79-9815-5243297CE1B6}" dt="2023-08-29T21:28:05.637" v="2440" actId="115"/>
        <pc:sldMkLst>
          <pc:docMk/>
          <pc:sldMk cId="3906827339" sldId="259"/>
        </pc:sldMkLst>
        <pc:spChg chg="mod">
          <ac:chgData name="Melissa Morgan-Partridge" userId="3a617888-94a1-4427-80d9-c4cd6e1f989e" providerId="ADAL" clId="{AD400F4F-FD94-4B79-9815-5243297CE1B6}" dt="2023-08-29T20:53:42.631" v="952" actId="115"/>
          <ac:spMkLst>
            <pc:docMk/>
            <pc:sldMk cId="3906827339" sldId="259"/>
            <ac:spMk id="4" creationId="{7DB12BD3-11F7-4376-BE6C-E3B9C9163A1C}"/>
          </ac:spMkLst>
        </pc:spChg>
        <pc:spChg chg="mod">
          <ac:chgData name="Melissa Morgan-Partridge" userId="3a617888-94a1-4427-80d9-c4cd6e1f989e" providerId="ADAL" clId="{AD400F4F-FD94-4B79-9815-5243297CE1B6}" dt="2023-08-29T21:28:05.637" v="2440" actId="115"/>
          <ac:spMkLst>
            <pc:docMk/>
            <pc:sldMk cId="3906827339" sldId="259"/>
            <ac:spMk id="5" creationId="{93CC227F-55FF-4ADD-A15C-F236A580458D}"/>
          </ac:spMkLst>
        </pc:spChg>
        <pc:spChg chg="mod">
          <ac:chgData name="Melissa Morgan-Partridge" userId="3a617888-94a1-4427-80d9-c4cd6e1f989e" providerId="ADAL" clId="{AD400F4F-FD94-4B79-9815-5243297CE1B6}" dt="2023-08-29T21:27:59.636" v="2439" actId="115"/>
          <ac:spMkLst>
            <pc:docMk/>
            <pc:sldMk cId="3906827339" sldId="259"/>
            <ac:spMk id="10" creationId="{A0C980CE-0EDC-4261-A74F-887289A732A8}"/>
          </ac:spMkLst>
        </pc:spChg>
        <pc:spChg chg="mod">
          <ac:chgData name="Melissa Morgan-Partridge" userId="3a617888-94a1-4427-80d9-c4cd6e1f989e" providerId="ADAL" clId="{AD400F4F-FD94-4B79-9815-5243297CE1B6}" dt="2023-08-29T20:53:38.607" v="951" actId="115"/>
          <ac:spMkLst>
            <pc:docMk/>
            <pc:sldMk cId="3906827339" sldId="259"/>
            <ac:spMk id="12" creationId="{D5E736E4-3EE1-4512-8E0C-831E7A4C6655}"/>
          </ac:spMkLst>
        </pc:spChg>
      </pc:sldChg>
      <pc:sldChg chg="modSp mod">
        <pc:chgData name="Melissa Morgan-Partridge" userId="3a617888-94a1-4427-80d9-c4cd6e1f989e" providerId="ADAL" clId="{AD400F4F-FD94-4B79-9815-5243297CE1B6}" dt="2023-08-29T20:53:48.592" v="954" actId="115"/>
        <pc:sldMkLst>
          <pc:docMk/>
          <pc:sldMk cId="2861670725" sldId="260"/>
        </pc:sldMkLst>
        <pc:spChg chg="mod">
          <ac:chgData name="Melissa Morgan-Partridge" userId="3a617888-94a1-4427-80d9-c4cd6e1f989e" providerId="ADAL" clId="{AD400F4F-FD94-4B79-9815-5243297CE1B6}" dt="2023-08-29T20:53:46.054" v="953" actId="115"/>
          <ac:spMkLst>
            <pc:docMk/>
            <pc:sldMk cId="2861670725" sldId="260"/>
            <ac:spMk id="10" creationId="{A0C980CE-0EDC-4261-A74F-887289A732A8}"/>
          </ac:spMkLst>
        </pc:spChg>
        <pc:spChg chg="mod">
          <ac:chgData name="Melissa Morgan-Partridge" userId="3a617888-94a1-4427-80d9-c4cd6e1f989e" providerId="ADAL" clId="{AD400F4F-FD94-4B79-9815-5243297CE1B6}" dt="2023-08-29T20:53:48.592" v="954" actId="115"/>
          <ac:spMkLst>
            <pc:docMk/>
            <pc:sldMk cId="2861670725" sldId="260"/>
            <ac:spMk id="12" creationId="{D5E736E4-3EE1-4512-8E0C-831E7A4C6655}"/>
          </ac:spMkLst>
        </pc:spChg>
      </pc:sldChg>
      <pc:sldChg chg="modSp mod">
        <pc:chgData name="Melissa Morgan-Partridge" userId="3a617888-94a1-4427-80d9-c4cd6e1f989e" providerId="ADAL" clId="{AD400F4F-FD94-4B79-9815-5243297CE1B6}" dt="2023-08-29T20:53:58.348" v="958" actId="115"/>
        <pc:sldMkLst>
          <pc:docMk/>
          <pc:sldMk cId="1886504972" sldId="261"/>
        </pc:sldMkLst>
        <pc:spChg chg="mod">
          <ac:chgData name="Melissa Morgan-Partridge" userId="3a617888-94a1-4427-80d9-c4cd6e1f989e" providerId="ADAL" clId="{AD400F4F-FD94-4B79-9815-5243297CE1B6}" dt="2023-08-29T20:53:58.348" v="958" actId="115"/>
          <ac:spMkLst>
            <pc:docMk/>
            <pc:sldMk cId="1886504972" sldId="261"/>
            <ac:spMk id="4" creationId="{68CE914D-439A-421C-9B65-404EAC50CAE6}"/>
          </ac:spMkLst>
        </pc:spChg>
        <pc:spChg chg="mod">
          <ac:chgData name="Melissa Morgan-Partridge" userId="3a617888-94a1-4427-80d9-c4cd6e1f989e" providerId="ADAL" clId="{AD400F4F-FD94-4B79-9815-5243297CE1B6}" dt="2023-08-29T20:53:54.089" v="956" actId="115"/>
          <ac:spMkLst>
            <pc:docMk/>
            <pc:sldMk cId="1886504972" sldId="261"/>
            <ac:spMk id="5" creationId="{AB369D65-FD77-4C0C-B436-CB3DB88CC937}"/>
          </ac:spMkLst>
        </pc:spChg>
        <pc:spChg chg="mod">
          <ac:chgData name="Melissa Morgan-Partridge" userId="3a617888-94a1-4427-80d9-c4cd6e1f989e" providerId="ADAL" clId="{AD400F4F-FD94-4B79-9815-5243297CE1B6}" dt="2023-08-29T20:53:52.074" v="955" actId="115"/>
          <ac:spMkLst>
            <pc:docMk/>
            <pc:sldMk cId="1886504972" sldId="261"/>
            <ac:spMk id="7" creationId="{0A528E85-58ED-4B55-81B0-180AF05F2876}"/>
          </ac:spMkLst>
        </pc:spChg>
        <pc:spChg chg="mod">
          <ac:chgData name="Melissa Morgan-Partridge" userId="3a617888-94a1-4427-80d9-c4cd6e1f989e" providerId="ADAL" clId="{AD400F4F-FD94-4B79-9815-5243297CE1B6}" dt="2023-08-29T20:53:56.187" v="957" actId="115"/>
          <ac:spMkLst>
            <pc:docMk/>
            <pc:sldMk cId="1886504972" sldId="261"/>
            <ac:spMk id="8" creationId="{B418C72C-4A39-4AAD-9CFF-79AA4D7C9F92}"/>
          </ac:spMkLst>
        </pc:spChg>
      </pc:sldChg>
      <pc:sldChg chg="add del">
        <pc:chgData name="Melissa Morgan-Partridge" userId="3a617888-94a1-4427-80d9-c4cd6e1f989e" providerId="ADAL" clId="{AD400F4F-FD94-4B79-9815-5243297CE1B6}" dt="2023-08-29T20:54:06.741" v="959" actId="47"/>
        <pc:sldMkLst>
          <pc:docMk/>
          <pc:sldMk cId="73230531" sldId="262"/>
        </pc:sldMkLst>
      </pc:sldChg>
      <pc:sldChg chg="modSp add mod">
        <pc:chgData name="Melissa Morgan-Partridge" userId="3a617888-94a1-4427-80d9-c4cd6e1f989e" providerId="ADAL" clId="{AD400F4F-FD94-4B79-9815-5243297CE1B6}" dt="2023-08-29T20:54:36.130" v="976" actId="20577"/>
        <pc:sldMkLst>
          <pc:docMk/>
          <pc:sldMk cId="791520084" sldId="262"/>
        </pc:sldMkLst>
        <pc:spChg chg="mod">
          <ac:chgData name="Melissa Morgan-Partridge" userId="3a617888-94a1-4427-80d9-c4cd6e1f989e" providerId="ADAL" clId="{AD400F4F-FD94-4B79-9815-5243297CE1B6}" dt="2023-08-29T20:54:36.130" v="976" actId="20577"/>
          <ac:spMkLst>
            <pc:docMk/>
            <pc:sldMk cId="791520084" sldId="262"/>
            <ac:spMk id="3" creationId="{84A6A87F-1930-4AA9-9068-52A3A888113D}"/>
          </ac:spMkLst>
        </pc:spChg>
      </pc:sldChg>
      <pc:sldChg chg="add del">
        <pc:chgData name="Melissa Morgan-Partridge" userId="3a617888-94a1-4427-80d9-c4cd6e1f989e" providerId="ADAL" clId="{AD400F4F-FD94-4B79-9815-5243297CE1B6}" dt="2023-08-29T20:52:07.065" v="943"/>
        <pc:sldMkLst>
          <pc:docMk/>
          <pc:sldMk cId="2668701271" sldId="262"/>
        </pc:sldMkLst>
      </pc:sldChg>
      <pc:sldChg chg="add del">
        <pc:chgData name="Melissa Morgan-Partridge" userId="3a617888-94a1-4427-80d9-c4cd6e1f989e" providerId="ADAL" clId="{AD400F4F-FD94-4B79-9815-5243297CE1B6}" dt="2023-08-29T20:52:07.065" v="943"/>
        <pc:sldMkLst>
          <pc:docMk/>
          <pc:sldMk cId="150398659" sldId="263"/>
        </pc:sldMkLst>
      </pc:sldChg>
      <pc:sldChg chg="modSp add mod">
        <pc:chgData name="Melissa Morgan-Partridge" userId="3a617888-94a1-4427-80d9-c4cd6e1f989e" providerId="ADAL" clId="{AD400F4F-FD94-4B79-9815-5243297CE1B6}" dt="2023-08-29T21:28:33.264" v="2445" actId="20577"/>
        <pc:sldMkLst>
          <pc:docMk/>
          <pc:sldMk cId="1122920348" sldId="263"/>
        </pc:sldMkLst>
        <pc:spChg chg="mod">
          <ac:chgData name="Melissa Morgan-Partridge" userId="3a617888-94a1-4427-80d9-c4cd6e1f989e" providerId="ADAL" clId="{AD400F4F-FD94-4B79-9815-5243297CE1B6}" dt="2023-08-29T21:28:27.304" v="2442" actId="20577"/>
          <ac:spMkLst>
            <pc:docMk/>
            <pc:sldMk cId="1122920348" sldId="263"/>
            <ac:spMk id="10" creationId="{A0C980CE-0EDC-4261-A74F-887289A732A8}"/>
          </ac:spMkLst>
        </pc:spChg>
        <pc:spChg chg="mod">
          <ac:chgData name="Melissa Morgan-Partridge" userId="3a617888-94a1-4427-80d9-c4cd6e1f989e" providerId="ADAL" clId="{AD400F4F-FD94-4B79-9815-5243297CE1B6}" dt="2023-08-29T21:28:33.264" v="2445" actId="20577"/>
          <ac:spMkLst>
            <pc:docMk/>
            <pc:sldMk cId="1122920348" sldId="263"/>
            <ac:spMk id="12" creationId="{D5E736E4-3EE1-4512-8E0C-831E7A4C6655}"/>
          </ac:spMkLst>
        </pc:spChg>
      </pc:sldChg>
      <pc:sldChg chg="add del">
        <pc:chgData name="Melissa Morgan-Partridge" userId="3a617888-94a1-4427-80d9-c4cd6e1f989e" providerId="ADAL" clId="{AD400F4F-FD94-4B79-9815-5243297CE1B6}" dt="2023-08-29T20:54:06.741" v="959" actId="47"/>
        <pc:sldMkLst>
          <pc:docMk/>
          <pc:sldMk cId="1658872349" sldId="263"/>
        </pc:sldMkLst>
      </pc:sldChg>
      <pc:sldChg chg="modSp add mod">
        <pc:chgData name="Melissa Morgan-Partridge" userId="3a617888-94a1-4427-80d9-c4cd6e1f989e" providerId="ADAL" clId="{AD400F4F-FD94-4B79-9815-5243297CE1B6}" dt="2023-08-29T21:49:52.627" v="2797" actId="20577"/>
        <pc:sldMkLst>
          <pc:docMk/>
          <pc:sldMk cId="1066411103" sldId="264"/>
        </pc:sldMkLst>
        <pc:spChg chg="mod">
          <ac:chgData name="Melissa Morgan-Partridge" userId="3a617888-94a1-4427-80d9-c4cd6e1f989e" providerId="ADAL" clId="{AD400F4F-FD94-4B79-9815-5243297CE1B6}" dt="2023-08-29T21:49:52.627" v="2797" actId="20577"/>
          <ac:spMkLst>
            <pc:docMk/>
            <pc:sldMk cId="1066411103" sldId="264"/>
            <ac:spMk id="4" creationId="{56BD3924-98D6-48CB-B98B-A0B294D12594}"/>
          </ac:spMkLst>
        </pc:spChg>
        <pc:spChg chg="mod">
          <ac:chgData name="Melissa Morgan-Partridge" userId="3a617888-94a1-4427-80d9-c4cd6e1f989e" providerId="ADAL" clId="{AD400F4F-FD94-4B79-9815-5243297CE1B6}" dt="2023-08-29T21:16:05.265" v="1999" actId="14100"/>
          <ac:spMkLst>
            <pc:docMk/>
            <pc:sldMk cId="1066411103" sldId="264"/>
            <ac:spMk id="10" creationId="{A0C980CE-0EDC-4261-A74F-887289A732A8}"/>
          </ac:spMkLst>
        </pc:spChg>
      </pc:sldChg>
      <pc:sldChg chg="add del">
        <pc:chgData name="Melissa Morgan-Partridge" userId="3a617888-94a1-4427-80d9-c4cd6e1f989e" providerId="ADAL" clId="{AD400F4F-FD94-4B79-9815-5243297CE1B6}" dt="2023-08-29T20:52:07.065" v="943"/>
        <pc:sldMkLst>
          <pc:docMk/>
          <pc:sldMk cId="1364494638" sldId="264"/>
        </pc:sldMkLst>
      </pc:sldChg>
      <pc:sldChg chg="add del">
        <pc:chgData name="Melissa Morgan-Partridge" userId="3a617888-94a1-4427-80d9-c4cd6e1f989e" providerId="ADAL" clId="{AD400F4F-FD94-4B79-9815-5243297CE1B6}" dt="2023-08-29T20:54:06.741" v="959" actId="47"/>
        <pc:sldMkLst>
          <pc:docMk/>
          <pc:sldMk cId="1673995881" sldId="264"/>
        </pc:sldMkLst>
      </pc:sldChg>
      <pc:sldChg chg="addSp delSp modSp add mod">
        <pc:chgData name="Melissa Morgan-Partridge" userId="3a617888-94a1-4427-80d9-c4cd6e1f989e" providerId="ADAL" clId="{AD400F4F-FD94-4B79-9815-5243297CE1B6}" dt="2023-08-29T21:28:58.749" v="2449" actId="14100"/>
        <pc:sldMkLst>
          <pc:docMk/>
          <pc:sldMk cId="1149497561" sldId="265"/>
        </pc:sldMkLst>
        <pc:spChg chg="mod">
          <ac:chgData name="Melissa Morgan-Partridge" userId="3a617888-94a1-4427-80d9-c4cd6e1f989e" providerId="ADAL" clId="{AD400F4F-FD94-4B79-9815-5243297CE1B6}" dt="2023-08-29T21:03:59.296" v="1584" actId="207"/>
          <ac:spMkLst>
            <pc:docMk/>
            <pc:sldMk cId="1149497561" sldId="265"/>
            <ac:spMk id="4" creationId="{7DB12BD3-11F7-4376-BE6C-E3B9C9163A1C}"/>
          </ac:spMkLst>
        </pc:spChg>
        <pc:spChg chg="mod">
          <ac:chgData name="Melissa Morgan-Partridge" userId="3a617888-94a1-4427-80d9-c4cd6e1f989e" providerId="ADAL" clId="{AD400F4F-FD94-4B79-9815-5243297CE1B6}" dt="2023-08-29T21:28:55.865" v="2448" actId="14100"/>
          <ac:spMkLst>
            <pc:docMk/>
            <pc:sldMk cId="1149497561" sldId="265"/>
            <ac:spMk id="5" creationId="{93CC227F-55FF-4ADD-A15C-F236A580458D}"/>
          </ac:spMkLst>
        </pc:spChg>
        <pc:spChg chg="add mod">
          <ac:chgData name="Melissa Morgan-Partridge" userId="3a617888-94a1-4427-80d9-c4cd6e1f989e" providerId="ADAL" clId="{AD400F4F-FD94-4B79-9815-5243297CE1B6}" dt="2023-08-29T21:28:58.749" v="2449" actId="14100"/>
          <ac:spMkLst>
            <pc:docMk/>
            <pc:sldMk cId="1149497561" sldId="265"/>
            <ac:spMk id="6" creationId="{6DBA65EE-DF9E-4171-B576-03D4EE67BFCA}"/>
          </ac:spMkLst>
        </pc:spChg>
        <pc:spChg chg="del">
          <ac:chgData name="Melissa Morgan-Partridge" userId="3a617888-94a1-4427-80d9-c4cd6e1f989e" providerId="ADAL" clId="{AD400F4F-FD94-4B79-9815-5243297CE1B6}" dt="2023-08-29T21:02:22.477" v="1537" actId="478"/>
          <ac:spMkLst>
            <pc:docMk/>
            <pc:sldMk cId="1149497561" sldId="265"/>
            <ac:spMk id="10" creationId="{A0C980CE-0EDC-4261-A74F-887289A732A8}"/>
          </ac:spMkLst>
        </pc:spChg>
        <pc:spChg chg="mod">
          <ac:chgData name="Melissa Morgan-Partridge" userId="3a617888-94a1-4427-80d9-c4cd6e1f989e" providerId="ADAL" clId="{AD400F4F-FD94-4B79-9815-5243297CE1B6}" dt="2023-08-29T21:03:33.305" v="1580" actId="20577"/>
          <ac:spMkLst>
            <pc:docMk/>
            <pc:sldMk cId="1149497561" sldId="265"/>
            <ac:spMk id="12" creationId="{D5E736E4-3EE1-4512-8E0C-831E7A4C6655}"/>
          </ac:spMkLst>
        </pc:spChg>
      </pc:sldChg>
      <pc:sldChg chg="add del">
        <pc:chgData name="Melissa Morgan-Partridge" userId="3a617888-94a1-4427-80d9-c4cd6e1f989e" providerId="ADAL" clId="{AD400F4F-FD94-4B79-9815-5243297CE1B6}" dt="2023-08-29T20:52:07.065" v="943"/>
        <pc:sldMkLst>
          <pc:docMk/>
          <pc:sldMk cId="2151939936" sldId="265"/>
        </pc:sldMkLst>
      </pc:sldChg>
      <pc:sldChg chg="add del">
        <pc:chgData name="Melissa Morgan-Partridge" userId="3a617888-94a1-4427-80d9-c4cd6e1f989e" providerId="ADAL" clId="{AD400F4F-FD94-4B79-9815-5243297CE1B6}" dt="2023-08-29T20:54:06.741" v="959" actId="47"/>
        <pc:sldMkLst>
          <pc:docMk/>
          <pc:sldMk cId="4100210046" sldId="265"/>
        </pc:sldMkLst>
      </pc:sldChg>
      <pc:sldChg chg="add del">
        <pc:chgData name="Melissa Morgan-Partridge" userId="3a617888-94a1-4427-80d9-c4cd6e1f989e" providerId="ADAL" clId="{AD400F4F-FD94-4B79-9815-5243297CE1B6}" dt="2023-08-29T20:54:06.741" v="959" actId="47"/>
        <pc:sldMkLst>
          <pc:docMk/>
          <pc:sldMk cId="461028264" sldId="266"/>
        </pc:sldMkLst>
      </pc:sldChg>
      <pc:sldChg chg="modSp add mod">
        <pc:chgData name="Melissa Morgan-Partridge" userId="3a617888-94a1-4427-80d9-c4cd6e1f989e" providerId="ADAL" clId="{AD400F4F-FD94-4B79-9815-5243297CE1B6}" dt="2023-08-29T21:29:04.080" v="2450" actId="20577"/>
        <pc:sldMkLst>
          <pc:docMk/>
          <pc:sldMk cId="1448520783" sldId="266"/>
        </pc:sldMkLst>
        <pc:spChg chg="mod">
          <ac:chgData name="Melissa Morgan-Partridge" userId="3a617888-94a1-4427-80d9-c4cd6e1f989e" providerId="ADAL" clId="{AD400F4F-FD94-4B79-9815-5243297CE1B6}" dt="2023-08-29T21:06:33.504" v="1687" actId="20577"/>
          <ac:spMkLst>
            <pc:docMk/>
            <pc:sldMk cId="1448520783" sldId="266"/>
            <ac:spMk id="10" creationId="{A0C980CE-0EDC-4261-A74F-887289A732A8}"/>
          </ac:spMkLst>
        </pc:spChg>
        <pc:spChg chg="mod">
          <ac:chgData name="Melissa Morgan-Partridge" userId="3a617888-94a1-4427-80d9-c4cd6e1f989e" providerId="ADAL" clId="{AD400F4F-FD94-4B79-9815-5243297CE1B6}" dt="2023-08-29T21:29:04.080" v="2450" actId="20577"/>
          <ac:spMkLst>
            <pc:docMk/>
            <pc:sldMk cId="1448520783" sldId="266"/>
            <ac:spMk id="12" creationId="{D5E736E4-3EE1-4512-8E0C-831E7A4C6655}"/>
          </ac:spMkLst>
        </pc:spChg>
      </pc:sldChg>
      <pc:sldChg chg="add del">
        <pc:chgData name="Melissa Morgan-Partridge" userId="3a617888-94a1-4427-80d9-c4cd6e1f989e" providerId="ADAL" clId="{AD400F4F-FD94-4B79-9815-5243297CE1B6}" dt="2023-08-29T20:52:07.065" v="943"/>
        <pc:sldMkLst>
          <pc:docMk/>
          <pc:sldMk cId="3458974996" sldId="266"/>
        </pc:sldMkLst>
      </pc:sldChg>
      <pc:sldChg chg="add del">
        <pc:chgData name="Melissa Morgan-Partridge" userId="3a617888-94a1-4427-80d9-c4cd6e1f989e" providerId="ADAL" clId="{AD400F4F-FD94-4B79-9815-5243297CE1B6}" dt="2023-08-29T20:54:06.741" v="959" actId="47"/>
        <pc:sldMkLst>
          <pc:docMk/>
          <pc:sldMk cId="1834580351" sldId="267"/>
        </pc:sldMkLst>
      </pc:sldChg>
      <pc:sldChg chg="add del">
        <pc:chgData name="Melissa Morgan-Partridge" userId="3a617888-94a1-4427-80d9-c4cd6e1f989e" providerId="ADAL" clId="{AD400F4F-FD94-4B79-9815-5243297CE1B6}" dt="2023-08-29T20:52:06.653" v="942"/>
        <pc:sldMkLst>
          <pc:docMk/>
          <pc:sldMk cId="2721607234" sldId="267"/>
        </pc:sldMkLst>
      </pc:sldChg>
      <pc:sldChg chg="modSp add mod">
        <pc:chgData name="Melissa Morgan-Partridge" userId="3a617888-94a1-4427-80d9-c4cd6e1f989e" providerId="ADAL" clId="{AD400F4F-FD94-4B79-9815-5243297CE1B6}" dt="2023-08-29T21:29:17.266" v="2452" actId="6549"/>
        <pc:sldMkLst>
          <pc:docMk/>
          <pc:sldMk cId="3481094392" sldId="267"/>
        </pc:sldMkLst>
        <pc:spChg chg="mod">
          <ac:chgData name="Melissa Morgan-Partridge" userId="3a617888-94a1-4427-80d9-c4cd6e1f989e" providerId="ADAL" clId="{AD400F4F-FD94-4B79-9815-5243297CE1B6}" dt="2023-08-29T21:09:40.344" v="1747" actId="207"/>
          <ac:spMkLst>
            <pc:docMk/>
            <pc:sldMk cId="3481094392" sldId="267"/>
            <ac:spMk id="4" creationId="{68CE914D-439A-421C-9B65-404EAC50CAE6}"/>
          </ac:spMkLst>
        </pc:spChg>
        <pc:spChg chg="mod">
          <ac:chgData name="Melissa Morgan-Partridge" userId="3a617888-94a1-4427-80d9-c4cd6e1f989e" providerId="ADAL" clId="{AD400F4F-FD94-4B79-9815-5243297CE1B6}" dt="2023-08-29T21:09:02.183" v="1732" actId="207"/>
          <ac:spMkLst>
            <pc:docMk/>
            <pc:sldMk cId="3481094392" sldId="267"/>
            <ac:spMk id="5" creationId="{AB369D65-FD77-4C0C-B436-CB3DB88CC937}"/>
          </ac:spMkLst>
        </pc:spChg>
        <pc:spChg chg="mod">
          <ac:chgData name="Melissa Morgan-Partridge" userId="3a617888-94a1-4427-80d9-c4cd6e1f989e" providerId="ADAL" clId="{AD400F4F-FD94-4B79-9815-5243297CE1B6}" dt="2023-08-29T21:08:13.472" v="1709" actId="207"/>
          <ac:spMkLst>
            <pc:docMk/>
            <pc:sldMk cId="3481094392" sldId="267"/>
            <ac:spMk id="7" creationId="{0A528E85-58ED-4B55-81B0-180AF05F2876}"/>
          </ac:spMkLst>
        </pc:spChg>
        <pc:spChg chg="mod">
          <ac:chgData name="Melissa Morgan-Partridge" userId="3a617888-94a1-4427-80d9-c4cd6e1f989e" providerId="ADAL" clId="{AD400F4F-FD94-4B79-9815-5243297CE1B6}" dt="2023-08-29T21:29:17.266" v="2452" actId="6549"/>
          <ac:spMkLst>
            <pc:docMk/>
            <pc:sldMk cId="3481094392" sldId="267"/>
            <ac:spMk id="8" creationId="{B418C72C-4A39-4AAD-9CFF-79AA4D7C9F92}"/>
          </ac:spMkLst>
        </pc:spChg>
      </pc:sldChg>
      <pc:sldChg chg="add del">
        <pc:chgData name="Melissa Morgan-Partridge" userId="3a617888-94a1-4427-80d9-c4cd6e1f989e" providerId="ADAL" clId="{AD400F4F-FD94-4B79-9815-5243297CE1B6}" dt="2023-08-29T20:52:06.653" v="942"/>
        <pc:sldMkLst>
          <pc:docMk/>
          <pc:sldMk cId="250548352" sldId="268"/>
        </pc:sldMkLst>
      </pc:sldChg>
      <pc:sldChg chg="modSp add mod">
        <pc:chgData name="Melissa Morgan-Partridge" userId="3a617888-94a1-4427-80d9-c4cd6e1f989e" providerId="ADAL" clId="{AD400F4F-FD94-4B79-9815-5243297CE1B6}" dt="2023-08-29T21:09:48.963" v="1759" actId="20577"/>
        <pc:sldMkLst>
          <pc:docMk/>
          <pc:sldMk cId="1546545691" sldId="268"/>
        </pc:sldMkLst>
        <pc:spChg chg="mod">
          <ac:chgData name="Melissa Morgan-Partridge" userId="3a617888-94a1-4427-80d9-c4cd6e1f989e" providerId="ADAL" clId="{AD400F4F-FD94-4B79-9815-5243297CE1B6}" dt="2023-08-29T21:09:48.963" v="1759" actId="20577"/>
          <ac:spMkLst>
            <pc:docMk/>
            <pc:sldMk cId="1546545691" sldId="268"/>
            <ac:spMk id="3" creationId="{84A6A87F-1930-4AA9-9068-52A3A888113D}"/>
          </ac:spMkLst>
        </pc:spChg>
      </pc:sldChg>
      <pc:sldChg chg="add del">
        <pc:chgData name="Melissa Morgan-Partridge" userId="3a617888-94a1-4427-80d9-c4cd6e1f989e" providerId="ADAL" clId="{AD400F4F-FD94-4B79-9815-5243297CE1B6}" dt="2023-08-29T20:52:06.653" v="942"/>
        <pc:sldMkLst>
          <pc:docMk/>
          <pc:sldMk cId="1171999069" sldId="269"/>
        </pc:sldMkLst>
      </pc:sldChg>
      <pc:sldChg chg="modSp add mod">
        <pc:chgData name="Melissa Morgan-Partridge" userId="3a617888-94a1-4427-80d9-c4cd6e1f989e" providerId="ADAL" clId="{AD400F4F-FD94-4B79-9815-5243297CE1B6}" dt="2023-08-29T21:14:49.124" v="1978" actId="20577"/>
        <pc:sldMkLst>
          <pc:docMk/>
          <pc:sldMk cId="1506755901" sldId="269"/>
        </pc:sldMkLst>
        <pc:spChg chg="mod">
          <ac:chgData name="Melissa Morgan-Partridge" userId="3a617888-94a1-4427-80d9-c4cd6e1f989e" providerId="ADAL" clId="{AD400F4F-FD94-4B79-9815-5243297CE1B6}" dt="2023-08-29T21:13:04.354" v="1940" actId="6549"/>
          <ac:spMkLst>
            <pc:docMk/>
            <pc:sldMk cId="1506755901" sldId="269"/>
            <ac:spMk id="10" creationId="{A0C980CE-0EDC-4261-A74F-887289A732A8}"/>
          </ac:spMkLst>
        </pc:spChg>
        <pc:spChg chg="mod">
          <ac:chgData name="Melissa Morgan-Partridge" userId="3a617888-94a1-4427-80d9-c4cd6e1f989e" providerId="ADAL" clId="{AD400F4F-FD94-4B79-9815-5243297CE1B6}" dt="2023-08-29T21:13:35.891" v="1949" actId="207"/>
          <ac:spMkLst>
            <pc:docMk/>
            <pc:sldMk cId="1506755901" sldId="269"/>
            <ac:spMk id="11" creationId="{208994E1-9561-42EA-8C11-66A8F07E593D}"/>
          </ac:spMkLst>
        </pc:spChg>
        <pc:spChg chg="mod">
          <ac:chgData name="Melissa Morgan-Partridge" userId="3a617888-94a1-4427-80d9-c4cd6e1f989e" providerId="ADAL" clId="{AD400F4F-FD94-4B79-9815-5243297CE1B6}" dt="2023-08-29T21:14:49.124" v="1978" actId="20577"/>
          <ac:spMkLst>
            <pc:docMk/>
            <pc:sldMk cId="1506755901" sldId="269"/>
            <ac:spMk id="12" creationId="{D5E736E4-3EE1-4512-8E0C-831E7A4C6655}"/>
          </ac:spMkLst>
        </pc:spChg>
      </pc:sldChg>
      <pc:sldChg chg="modSp add mod">
        <pc:chgData name="Melissa Morgan-Partridge" userId="3a617888-94a1-4427-80d9-c4cd6e1f989e" providerId="ADAL" clId="{AD400F4F-FD94-4B79-9815-5243297CE1B6}" dt="2023-08-29T21:50:09.182" v="2810" actId="20577"/>
        <pc:sldMkLst>
          <pc:docMk/>
          <pc:sldMk cId="694895737" sldId="270"/>
        </pc:sldMkLst>
        <pc:spChg chg="mod">
          <ac:chgData name="Melissa Morgan-Partridge" userId="3a617888-94a1-4427-80d9-c4cd6e1f989e" providerId="ADAL" clId="{AD400F4F-FD94-4B79-9815-5243297CE1B6}" dt="2023-08-29T21:50:09.182" v="2810" actId="20577"/>
          <ac:spMkLst>
            <pc:docMk/>
            <pc:sldMk cId="694895737" sldId="270"/>
            <ac:spMk id="4" creationId="{56BD3924-98D6-48CB-B98B-A0B294D12594}"/>
          </ac:spMkLst>
        </pc:spChg>
        <pc:spChg chg="mod">
          <ac:chgData name="Melissa Morgan-Partridge" userId="3a617888-94a1-4427-80d9-c4cd6e1f989e" providerId="ADAL" clId="{AD400F4F-FD94-4B79-9815-5243297CE1B6}" dt="2023-08-29T21:15:35.874" v="1989" actId="2710"/>
          <ac:spMkLst>
            <pc:docMk/>
            <pc:sldMk cId="694895737" sldId="270"/>
            <ac:spMk id="10" creationId="{A0C980CE-0EDC-4261-A74F-887289A732A8}"/>
          </ac:spMkLst>
        </pc:spChg>
      </pc:sldChg>
      <pc:sldChg chg="add del">
        <pc:chgData name="Melissa Morgan-Partridge" userId="3a617888-94a1-4427-80d9-c4cd6e1f989e" providerId="ADAL" clId="{AD400F4F-FD94-4B79-9815-5243297CE1B6}" dt="2023-08-29T20:52:06.653" v="942"/>
        <pc:sldMkLst>
          <pc:docMk/>
          <pc:sldMk cId="4180223554" sldId="270"/>
        </pc:sldMkLst>
      </pc:sldChg>
      <pc:sldChg chg="modSp add mod ord">
        <pc:chgData name="Melissa Morgan-Partridge" userId="3a617888-94a1-4427-80d9-c4cd6e1f989e" providerId="ADAL" clId="{AD400F4F-FD94-4B79-9815-5243297CE1B6}" dt="2023-08-29T21:23:25.261" v="2353" actId="115"/>
        <pc:sldMkLst>
          <pc:docMk/>
          <pc:sldMk cId="2679780354" sldId="271"/>
        </pc:sldMkLst>
        <pc:spChg chg="mod">
          <ac:chgData name="Melissa Morgan-Partridge" userId="3a617888-94a1-4427-80d9-c4cd6e1f989e" providerId="ADAL" clId="{AD400F4F-FD94-4B79-9815-5243297CE1B6}" dt="2023-08-29T21:23:07.778" v="2345" actId="207"/>
          <ac:spMkLst>
            <pc:docMk/>
            <pc:sldMk cId="2679780354" sldId="271"/>
            <ac:spMk id="4" creationId="{7DB12BD3-11F7-4376-BE6C-E3B9C9163A1C}"/>
          </ac:spMkLst>
        </pc:spChg>
        <pc:spChg chg="mod">
          <ac:chgData name="Melissa Morgan-Partridge" userId="3a617888-94a1-4427-80d9-c4cd6e1f989e" providerId="ADAL" clId="{AD400F4F-FD94-4B79-9815-5243297CE1B6}" dt="2023-08-29T21:23:25.261" v="2353" actId="115"/>
          <ac:spMkLst>
            <pc:docMk/>
            <pc:sldMk cId="2679780354" sldId="271"/>
            <ac:spMk id="5" creationId="{93CC227F-55FF-4ADD-A15C-F236A580458D}"/>
          </ac:spMkLst>
        </pc:spChg>
        <pc:spChg chg="mod">
          <ac:chgData name="Melissa Morgan-Partridge" userId="3a617888-94a1-4427-80d9-c4cd6e1f989e" providerId="ADAL" clId="{AD400F4F-FD94-4B79-9815-5243297CE1B6}" dt="2023-08-29T21:23:16.049" v="2352" actId="1076"/>
          <ac:spMkLst>
            <pc:docMk/>
            <pc:sldMk cId="2679780354" sldId="271"/>
            <ac:spMk id="10" creationId="{A0C980CE-0EDC-4261-A74F-887289A732A8}"/>
          </ac:spMkLst>
        </pc:spChg>
        <pc:spChg chg="mod">
          <ac:chgData name="Melissa Morgan-Partridge" userId="3a617888-94a1-4427-80d9-c4cd6e1f989e" providerId="ADAL" clId="{AD400F4F-FD94-4B79-9815-5243297CE1B6}" dt="2023-08-29T21:22:36.264" v="2339" actId="20577"/>
          <ac:spMkLst>
            <pc:docMk/>
            <pc:sldMk cId="2679780354" sldId="271"/>
            <ac:spMk id="12" creationId="{D5E736E4-3EE1-4512-8E0C-831E7A4C6655}"/>
          </ac:spMkLst>
        </pc:spChg>
      </pc:sldChg>
      <pc:sldChg chg="add del">
        <pc:chgData name="Melissa Morgan-Partridge" userId="3a617888-94a1-4427-80d9-c4cd6e1f989e" providerId="ADAL" clId="{AD400F4F-FD94-4B79-9815-5243297CE1B6}" dt="2023-08-29T20:52:06.653" v="942"/>
        <pc:sldMkLst>
          <pc:docMk/>
          <pc:sldMk cId="3182331902" sldId="271"/>
        </pc:sldMkLst>
      </pc:sldChg>
      <pc:sldChg chg="modSp add mod">
        <pc:chgData name="Melissa Morgan-Partridge" userId="3a617888-94a1-4427-80d9-c4cd6e1f989e" providerId="ADAL" clId="{AD400F4F-FD94-4B79-9815-5243297CE1B6}" dt="2023-08-29T21:24:23.836" v="2366" actId="115"/>
        <pc:sldMkLst>
          <pc:docMk/>
          <pc:sldMk cId="3067081342" sldId="272"/>
        </pc:sldMkLst>
        <pc:spChg chg="mod">
          <ac:chgData name="Melissa Morgan-Partridge" userId="3a617888-94a1-4427-80d9-c4cd6e1f989e" providerId="ADAL" clId="{AD400F4F-FD94-4B79-9815-5243297CE1B6}" dt="2023-08-29T21:23:59.994" v="2360" actId="115"/>
          <ac:spMkLst>
            <pc:docMk/>
            <pc:sldMk cId="3067081342" sldId="272"/>
            <ac:spMk id="10" creationId="{A0C980CE-0EDC-4261-A74F-887289A732A8}"/>
          </ac:spMkLst>
        </pc:spChg>
        <pc:spChg chg="mod">
          <ac:chgData name="Melissa Morgan-Partridge" userId="3a617888-94a1-4427-80d9-c4cd6e1f989e" providerId="ADAL" clId="{AD400F4F-FD94-4B79-9815-5243297CE1B6}" dt="2023-08-29T21:24:23.836" v="2366" actId="115"/>
          <ac:spMkLst>
            <pc:docMk/>
            <pc:sldMk cId="3067081342" sldId="272"/>
            <ac:spMk id="12" creationId="{D5E736E4-3EE1-4512-8E0C-831E7A4C6655}"/>
          </ac:spMkLst>
        </pc:spChg>
      </pc:sldChg>
      <pc:sldChg chg="modSp add mod">
        <pc:chgData name="Melissa Morgan-Partridge" userId="3a617888-94a1-4427-80d9-c4cd6e1f989e" providerId="ADAL" clId="{AD400F4F-FD94-4B79-9815-5243297CE1B6}" dt="2023-08-29T21:29:50.950" v="2460" actId="5793"/>
        <pc:sldMkLst>
          <pc:docMk/>
          <pc:sldMk cId="2375380501" sldId="273"/>
        </pc:sldMkLst>
        <pc:spChg chg="mod">
          <ac:chgData name="Melissa Morgan-Partridge" userId="3a617888-94a1-4427-80d9-c4cd6e1f989e" providerId="ADAL" clId="{AD400F4F-FD94-4B79-9815-5243297CE1B6}" dt="2023-08-29T21:26:58.797" v="2422" actId="20577"/>
          <ac:spMkLst>
            <pc:docMk/>
            <pc:sldMk cId="2375380501" sldId="273"/>
            <ac:spMk id="4" creationId="{68CE914D-439A-421C-9B65-404EAC50CAE6}"/>
          </ac:spMkLst>
        </pc:spChg>
        <pc:spChg chg="mod">
          <ac:chgData name="Melissa Morgan-Partridge" userId="3a617888-94a1-4427-80d9-c4cd6e1f989e" providerId="ADAL" clId="{AD400F4F-FD94-4B79-9815-5243297CE1B6}" dt="2023-08-29T21:26:02.155" v="2372" actId="20577"/>
          <ac:spMkLst>
            <pc:docMk/>
            <pc:sldMk cId="2375380501" sldId="273"/>
            <ac:spMk id="5" creationId="{AB369D65-FD77-4C0C-B436-CB3DB88CC937}"/>
          </ac:spMkLst>
        </pc:spChg>
        <pc:spChg chg="mod">
          <ac:chgData name="Melissa Morgan-Partridge" userId="3a617888-94a1-4427-80d9-c4cd6e1f989e" providerId="ADAL" clId="{AD400F4F-FD94-4B79-9815-5243297CE1B6}" dt="2023-08-29T21:29:50.950" v="2460" actId="5793"/>
          <ac:spMkLst>
            <pc:docMk/>
            <pc:sldMk cId="2375380501" sldId="273"/>
            <ac:spMk id="7" creationId="{0A528E85-58ED-4B55-81B0-180AF05F2876}"/>
          </ac:spMkLst>
        </pc:spChg>
        <pc:spChg chg="mod">
          <ac:chgData name="Melissa Morgan-Partridge" userId="3a617888-94a1-4427-80d9-c4cd6e1f989e" providerId="ADAL" clId="{AD400F4F-FD94-4B79-9815-5243297CE1B6}" dt="2023-08-29T21:26:29.232" v="2375" actId="20577"/>
          <ac:spMkLst>
            <pc:docMk/>
            <pc:sldMk cId="2375380501" sldId="273"/>
            <ac:spMk id="8" creationId="{B418C72C-4A39-4AAD-9CFF-79AA4D7C9F9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47C58-E288-40C3-BA34-0BF2128F0962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01C2B-EA42-4C6D-B7D7-767935EC9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61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625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873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0425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9836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2299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4138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978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3568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9366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890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63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419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116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163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325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128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200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064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35138-7662-45C7-91D0-DC7F7E00B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3575D1-74BA-4752-B7F9-44DE0BE0C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82923-A11C-4D26-BAC5-F2C03CB29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46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CE367-6FC0-434C-91F9-93623B599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47B1C-F529-4F80-8E10-32C8FB8877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E5299-1278-4C7C-B076-5E2F3514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35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3884A8-CF93-4D1A-859D-0764E6CD76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FC3479-2975-460A-A4DB-625627E25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15F04-94EC-4257-AC76-66DE5B963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5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A965C-7484-4832-AA96-32578F9C6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37100-9A5B-4E5A-9212-D48E3DA65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7B11F-7797-494A-84D4-8FB7D4F02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80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E5894-075E-4F16-857F-5CA5376A8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139DA-A4E4-4F08-9547-9757785BC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D1FB8-6D8B-47A1-B2F8-39FCBE7F3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46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14071-756C-422C-AD1D-3A06A15A9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B6381-8B8C-435D-B55D-FACEE5E8AD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DC5BF5-92DE-4212-A62D-3AE7750D9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F62F8-9A4A-441E-BEC0-3902106A3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40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AA62E-0197-4AF9-A15A-62FA77C7B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505C6-CC96-4080-9788-882CADAF2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5F07C8-C495-4141-9546-F667F7D06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A76C01-0089-4521-9DFD-6F0E3836BA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939878-892C-4318-AEC1-2CDA7552CB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C2674F-54F5-4F83-8B94-F5EC55B36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58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44E21-521F-4DE9-AABC-6437C5727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D960D2-4AD8-47A0-A061-B844BD181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09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30AA95-5D4B-4FA8-B15B-6AD4E020D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77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52010-25F4-4C44-B4CB-CAA161B85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115F5-6B60-4F0E-ADC8-80645DBC3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  <a:lvl2pPr>
              <a:defRPr sz="2800">
                <a:solidFill>
                  <a:srgbClr val="002060"/>
                </a:solidFill>
              </a:defRPr>
            </a:lvl2pPr>
            <a:lvl3pPr>
              <a:defRPr sz="2400">
                <a:solidFill>
                  <a:srgbClr val="002060"/>
                </a:solidFill>
              </a:defRPr>
            </a:lvl3pPr>
            <a:lvl4pPr>
              <a:defRPr sz="2000">
                <a:solidFill>
                  <a:srgbClr val="002060"/>
                </a:solidFill>
              </a:defRPr>
            </a:lvl4pPr>
            <a:lvl5pPr>
              <a:defRPr sz="2000">
                <a:solidFill>
                  <a:srgbClr val="0020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398FA-60F5-4B3E-908B-5CF2DC8AE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206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8B1793-7964-4D5D-8BAF-998D3E806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22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1ABA4-4EDB-4AFD-9CCE-B8AFCF68B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7EC852-6A6D-4ED8-8927-E3BEA743F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CA76F-6D27-45EC-9B5F-B2384DF92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5EABB-9A8D-4C1C-8BEA-6FF3B1DF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66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E0DCED-7DFB-4254-9DC0-AEA7700E2F5C}"/>
              </a:ext>
            </a:extLst>
          </p:cNvPr>
          <p:cNvSpPr/>
          <p:nvPr userDrawn="1"/>
        </p:nvSpPr>
        <p:spPr>
          <a:xfrm>
            <a:off x="0" y="5963920"/>
            <a:ext cx="12192000" cy="8940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2A6F00-4765-47BC-8503-E46C0E4A199F}"/>
              </a:ext>
            </a:extLst>
          </p:cNvPr>
          <p:cNvSpPr/>
          <p:nvPr userDrawn="1"/>
        </p:nvSpPr>
        <p:spPr>
          <a:xfrm>
            <a:off x="11257280" y="5963920"/>
            <a:ext cx="934720" cy="894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D98145-E192-4B99-94DD-B5541D4BEC7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232" y="6004073"/>
            <a:ext cx="4407535" cy="813771"/>
          </a:xfrm>
          <a:prstGeom prst="rect">
            <a:avLst/>
          </a:prstGeom>
        </p:spPr>
      </p:pic>
      <p:pic>
        <p:nvPicPr>
          <p:cNvPr id="10" name="Google Shape;19;p2">
            <a:extLst>
              <a:ext uri="{FF2B5EF4-FFF2-40B4-BE49-F238E27FC236}">
                <a16:creationId xmlns:a16="http://schemas.microsoft.com/office/drawing/2014/main" id="{E17F6471-423F-41F8-86DC-8124BE2ECDAD}"/>
              </a:ext>
            </a:extLst>
          </p:cNvPr>
          <p:cNvPicPr preferRelativeResize="0"/>
          <p:nvPr userDrawn="1"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24460" y="6123622"/>
            <a:ext cx="850500" cy="55180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2;p2">
            <a:extLst>
              <a:ext uri="{FF2B5EF4-FFF2-40B4-BE49-F238E27FC236}">
                <a16:creationId xmlns:a16="http://schemas.microsoft.com/office/drawing/2014/main" id="{7FAD4A12-3ABF-418F-AF65-0F4442695526}"/>
              </a:ext>
            </a:extLst>
          </p:cNvPr>
          <p:cNvSpPr txBox="1"/>
          <p:nvPr userDrawn="1"/>
        </p:nvSpPr>
        <p:spPr>
          <a:xfrm>
            <a:off x="80265" y="51443"/>
            <a:ext cx="24144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575" tIns="93575" rIns="93575" bIns="935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7BAFD4"/>
                </a:solidFill>
                <a:latin typeface="PT Sans"/>
                <a:ea typeface="PT Sans"/>
                <a:cs typeface="PT Sans"/>
                <a:sym typeface="PT Sans"/>
              </a:rPr>
              <a:t>| Taking PRIDE in all we do |</a:t>
            </a:r>
            <a:endParaRPr sz="1200">
              <a:solidFill>
                <a:srgbClr val="7BAFD4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" name="Google Shape;16;p2">
            <a:extLst>
              <a:ext uri="{FF2B5EF4-FFF2-40B4-BE49-F238E27FC236}">
                <a16:creationId xmlns:a16="http://schemas.microsoft.com/office/drawing/2014/main" id="{D41C90CD-54B2-4CA1-A260-F6C65D8555D8}"/>
              </a:ext>
            </a:extLst>
          </p:cNvPr>
          <p:cNvSpPr txBox="1"/>
          <p:nvPr userDrawn="1"/>
        </p:nvSpPr>
        <p:spPr>
          <a:xfrm>
            <a:off x="9562610" y="-484"/>
            <a:ext cx="2629390" cy="4064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3575" tIns="93575" rIns="93575" bIns="93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Willow Primary Academy</a:t>
            </a:r>
            <a:r>
              <a:rPr lang="en-GB" sz="140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GB" sz="1400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endParaRPr sz="1400">
              <a:solidFill>
                <a:srgbClr val="003C7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79C4D93-1413-49EC-B691-2DD83C01A9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1875" y="6196292"/>
            <a:ext cx="485530" cy="4064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002060"/>
                </a:solidFill>
                <a:latin typeface="+mn-lt"/>
              </a:defRPr>
            </a:lvl1pPr>
          </a:lstStyle>
          <a:p>
            <a:fld id="{FD69F475-50CA-4D3D-88A6-0760264499D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77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D51A-0D78-4A4C-824A-72A0F1AE85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5 Curriculum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A6A87F-1930-4AA9-9068-52A3A88811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Autumn Term</a:t>
            </a:r>
          </a:p>
        </p:txBody>
      </p:sp>
    </p:spTree>
    <p:extLst>
      <p:ext uri="{BB962C8B-B14F-4D97-AF65-F5344CB8AC3E}">
        <p14:creationId xmlns:p14="http://schemas.microsoft.com/office/powerpoint/2010/main" val="1466596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21661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PE</a:t>
            </a:r>
          </a:p>
          <a:p>
            <a:r>
              <a:rPr lang="en-GB" dirty="0">
                <a:solidFill>
                  <a:srgbClr val="002060"/>
                </a:solidFill>
              </a:rPr>
              <a:t>Our PE focuses this term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Netball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Gymnastics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DB12BD3-11F7-4376-BE6C-E3B9C9163A1C}"/>
              </a:ext>
            </a:extLst>
          </p:cNvPr>
          <p:cNvSpPr/>
          <p:nvPr/>
        </p:nvSpPr>
        <p:spPr>
          <a:xfrm>
            <a:off x="6624220" y="3284738"/>
            <a:ext cx="4873841" cy="223717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RE</a:t>
            </a:r>
          </a:p>
          <a:p>
            <a:r>
              <a:rPr lang="en-GB" dirty="0">
                <a:solidFill>
                  <a:srgbClr val="002060"/>
                </a:solidFill>
              </a:rPr>
              <a:t>Our key questions for RE this term are: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 Christians believe Jesus was the Messiah?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Torah so important to Jewish people?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3CC227F-55FF-4ADD-A15C-F236A580458D}"/>
              </a:ext>
            </a:extLst>
          </p:cNvPr>
          <p:cNvSpPr/>
          <p:nvPr/>
        </p:nvSpPr>
        <p:spPr>
          <a:xfrm>
            <a:off x="293248" y="2290060"/>
            <a:ext cx="5274534" cy="344308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Geography</a:t>
            </a:r>
          </a:p>
          <a:p>
            <a:r>
              <a:rPr lang="en-GB" dirty="0">
                <a:solidFill>
                  <a:srgbClr val="002060"/>
                </a:solidFill>
              </a:rPr>
              <a:t>Our geography project is called:</a:t>
            </a:r>
          </a:p>
          <a:p>
            <a:r>
              <a:rPr lang="en-GB" u="sng" dirty="0">
                <a:solidFill>
                  <a:srgbClr val="002060"/>
                </a:solidFill>
              </a:rPr>
              <a:t>‘Sow, Grow and Farm</a:t>
            </a:r>
            <a:r>
              <a:rPr lang="en-GB" dirty="0">
                <a:solidFill>
                  <a:srgbClr val="002060"/>
                </a:solidFill>
              </a:rPr>
              <a:t>’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Farming in the UK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Mapping using Grid references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Potato Farming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Climate zones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North and South America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Citrus farming in California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Coffee growing in Peru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How far has your foot travelled?</a:t>
            </a:r>
          </a:p>
          <a:p>
            <a:endParaRPr lang="en-GB" b="1" u="sng" dirty="0">
              <a:solidFill>
                <a:srgbClr val="002060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DBA65EE-DF9E-4171-B576-03D4EE67BFCA}"/>
              </a:ext>
            </a:extLst>
          </p:cNvPr>
          <p:cNvSpPr/>
          <p:nvPr/>
        </p:nvSpPr>
        <p:spPr>
          <a:xfrm>
            <a:off x="344046" y="917499"/>
            <a:ext cx="5223735" cy="114352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History </a:t>
            </a:r>
          </a:p>
          <a:p>
            <a:r>
              <a:rPr lang="en-GB" dirty="0">
                <a:solidFill>
                  <a:srgbClr val="002060"/>
                </a:solidFill>
              </a:rPr>
              <a:t>History is not taught this term</a:t>
            </a:r>
            <a:endParaRPr lang="en-GB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497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693939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Art</a:t>
            </a:r>
          </a:p>
          <a:p>
            <a:r>
              <a:rPr lang="en-GB" dirty="0">
                <a:solidFill>
                  <a:srgbClr val="002060"/>
                </a:solidFill>
              </a:rPr>
              <a:t>Our art projects this term are: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u="sng" dirty="0">
                <a:solidFill>
                  <a:srgbClr val="002060"/>
                </a:solidFill>
              </a:rPr>
              <a:t>Light, line and shadow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Significant artist – Pablo Picasso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Shading techniques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Pen and ink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Drawing on black paper 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Black and white photographs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Adding line and tone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u="sng" dirty="0">
                <a:solidFill>
                  <a:srgbClr val="002060"/>
                </a:solidFill>
              </a:rPr>
              <a:t>Nature Art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Land Art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Properties of materials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Relief forms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Design &amp; Technology</a:t>
            </a:r>
          </a:p>
          <a:p>
            <a:r>
              <a:rPr lang="en-GB" dirty="0">
                <a:solidFill>
                  <a:srgbClr val="002060"/>
                </a:solidFill>
              </a:rPr>
              <a:t>Our DT project this is: 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u="sng" dirty="0">
                <a:solidFill>
                  <a:srgbClr val="002060"/>
                </a:solidFill>
              </a:rPr>
              <a:t>‘Eat the Seasons’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Benefits of seasonal eating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Dicing, peeling and grating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Designing and making soup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Taste test evaluation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520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A528E85-58ED-4B55-81B0-180AF05F2876}"/>
              </a:ext>
            </a:extLst>
          </p:cNvPr>
          <p:cNvSpPr/>
          <p:nvPr/>
        </p:nvSpPr>
        <p:spPr>
          <a:xfrm>
            <a:off x="381740" y="772357"/>
            <a:ext cx="4873841" cy="198111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Computing</a:t>
            </a:r>
          </a:p>
          <a:p>
            <a:r>
              <a:rPr lang="en-GB" dirty="0">
                <a:solidFill>
                  <a:srgbClr val="002060"/>
                </a:solidFill>
              </a:rPr>
              <a:t>Our computing units this term are: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923925" algn="l"/>
              </a:tabLst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Programming (Selection in Physical computing)</a:t>
            </a:r>
            <a:b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-Data and information (Flat-file databases)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418C72C-4A39-4AAD-9CFF-79AA4D7C9F92}"/>
              </a:ext>
            </a:extLst>
          </p:cNvPr>
          <p:cNvSpPr/>
          <p:nvPr/>
        </p:nvSpPr>
        <p:spPr>
          <a:xfrm>
            <a:off x="6624220" y="772357"/>
            <a:ext cx="4873841" cy="198111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Music</a:t>
            </a:r>
          </a:p>
          <a:p>
            <a:r>
              <a:rPr lang="en-GB" dirty="0">
                <a:solidFill>
                  <a:srgbClr val="002060"/>
                </a:solidFill>
              </a:rPr>
              <a:t>Our music unit this term is:</a:t>
            </a:r>
          </a:p>
          <a:p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-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BBC Ten Pieces – Johannes Brahms – Hungarian Dance No.5 (Romantic)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8CE914D-439A-421C-9B65-404EAC50CAE6}"/>
              </a:ext>
            </a:extLst>
          </p:cNvPr>
          <p:cNvSpPr/>
          <p:nvPr/>
        </p:nvSpPr>
        <p:spPr>
          <a:xfrm>
            <a:off x="6624219" y="3155696"/>
            <a:ext cx="4873841" cy="226905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PSHE</a:t>
            </a:r>
          </a:p>
          <a:p>
            <a:r>
              <a:rPr lang="en-GB" dirty="0">
                <a:solidFill>
                  <a:srgbClr val="002060"/>
                </a:solidFill>
              </a:rPr>
              <a:t>Our</a:t>
            </a: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 PSHE units this term are: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Dreams and Goals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Healthy me</a:t>
            </a:r>
          </a:p>
          <a:p>
            <a:pPr marL="285750" indent="-285750">
              <a:buFontTx/>
              <a:buChar char="-"/>
            </a:pPr>
            <a:endParaRPr lang="en-GB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Children also take part in </a:t>
            </a:r>
            <a:r>
              <a:rPr lang="en-GB" b="0" i="0" dirty="0">
                <a:solidFill>
                  <a:srgbClr val="002060"/>
                </a:solidFill>
                <a:effectLst/>
                <a:latin typeface="WordVisi_MSFontService"/>
              </a:rPr>
              <a:t>Commando Joes by Ed Stafford.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B369D65-FD77-4C0C-B436-CB3DB88CC937}"/>
              </a:ext>
            </a:extLst>
          </p:cNvPr>
          <p:cNvSpPr/>
          <p:nvPr/>
        </p:nvSpPr>
        <p:spPr>
          <a:xfrm>
            <a:off x="381739" y="3155696"/>
            <a:ext cx="4873841" cy="262865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 err="1">
                <a:solidFill>
                  <a:srgbClr val="002060"/>
                </a:solidFill>
              </a:rPr>
              <a:t>MfL</a:t>
            </a:r>
            <a:r>
              <a:rPr lang="en-GB" b="1" u="sng" dirty="0">
                <a:solidFill>
                  <a:srgbClr val="002060"/>
                </a:solidFill>
              </a:rPr>
              <a:t> (French)</a:t>
            </a:r>
          </a:p>
          <a:p>
            <a:r>
              <a:rPr lang="en-GB" dirty="0">
                <a:solidFill>
                  <a:srgbClr val="002060"/>
                </a:solidFill>
              </a:rPr>
              <a:t>Our French units this term are: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Healthy eating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Going to the market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Fruit salad recipe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Clothes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Colours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Fancy dress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094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D51A-0D78-4A4C-824A-72A0F1AE85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5 Curriculum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A6A87F-1930-4AA9-9068-52A3A88811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Summer Term</a:t>
            </a:r>
          </a:p>
        </p:txBody>
      </p:sp>
    </p:spTree>
    <p:extLst>
      <p:ext uri="{BB962C8B-B14F-4D97-AF65-F5344CB8AC3E}">
        <p14:creationId xmlns:p14="http://schemas.microsoft.com/office/powerpoint/2010/main" val="1546545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409876" y="772357"/>
            <a:ext cx="5157904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   </a:t>
            </a:r>
            <a:r>
              <a:rPr lang="en-GB" b="1" u="sng" dirty="0">
                <a:solidFill>
                  <a:srgbClr val="002060"/>
                </a:solidFill>
              </a:rPr>
              <a:t>English</a:t>
            </a:r>
          </a:p>
          <a:p>
            <a:r>
              <a:rPr lang="en-GB" dirty="0">
                <a:solidFill>
                  <a:srgbClr val="002060"/>
                </a:solidFill>
              </a:rPr>
              <a:t>Our core texts/film units for writing are: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Tin Forest – Helen Ward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Tempest – Andrew Matthews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Little Freak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Road’s End</a:t>
            </a:r>
          </a:p>
          <a:p>
            <a:pPr marL="285750" indent="-285750">
              <a:buFontTx/>
              <a:buChar char="-"/>
            </a:pPr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We learn to write a range of different text types including: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Setting description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Character description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Diary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Monologue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Narrative – character viewpoint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Persuasive letters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Explanation 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Non-Chronological report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08994E1-9561-42EA-8C11-66A8F07E593D}"/>
              </a:ext>
            </a:extLst>
          </p:cNvPr>
          <p:cNvSpPr/>
          <p:nvPr/>
        </p:nvSpPr>
        <p:spPr>
          <a:xfrm>
            <a:off x="6624221" y="772358"/>
            <a:ext cx="4873841" cy="163349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Hooks and Trips</a:t>
            </a:r>
          </a:p>
          <a:p>
            <a:r>
              <a:rPr lang="en-GB" dirty="0">
                <a:solidFill>
                  <a:srgbClr val="002060"/>
                </a:solidFill>
              </a:rPr>
              <a:t>-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Visitors -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Ancient Greeks workshop 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2612253"/>
            <a:ext cx="4873841" cy="290965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Maths</a:t>
            </a:r>
          </a:p>
          <a:p>
            <a:r>
              <a:rPr lang="en-GB" dirty="0">
                <a:solidFill>
                  <a:srgbClr val="002060"/>
                </a:solidFill>
              </a:rPr>
              <a:t>Our unit overviews for maths are:</a:t>
            </a: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- Fractions (calculating)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- Measure (time)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- Geometry (position and direction)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- Measure (area and volume)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- Geometry (properties of shapes)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- Statistics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755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280319" y="772357"/>
            <a:ext cx="5608094" cy="49092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Science 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002060"/>
                </a:solidFill>
              </a:rPr>
              <a:t>Our science project for this term is:</a:t>
            </a:r>
          </a:p>
          <a:p>
            <a:pPr>
              <a:lnSpc>
                <a:spcPct val="150000"/>
              </a:lnSpc>
            </a:pPr>
            <a:r>
              <a:rPr lang="en-GB" u="sng" dirty="0">
                <a:solidFill>
                  <a:srgbClr val="002060"/>
                </a:solidFill>
              </a:rPr>
              <a:t>‘Properties and changes of materials’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Testing properties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Exploring mixtures - sieving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Irreversible and reversible changes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Exploring mixtures – filtering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Measuring change in temperature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Exploring mixtures – evaporating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Testing thermal insulators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Solubility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6BD3924-98D6-48CB-B98B-A0B294D12594}"/>
              </a:ext>
            </a:extLst>
          </p:cNvPr>
          <p:cNvSpPr/>
          <p:nvPr/>
        </p:nvSpPr>
        <p:spPr>
          <a:xfrm>
            <a:off x="6303589" y="772357"/>
            <a:ext cx="5295729" cy="49092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Reading</a:t>
            </a:r>
          </a:p>
          <a:p>
            <a:r>
              <a:rPr lang="en-GB" dirty="0">
                <a:solidFill>
                  <a:srgbClr val="002060"/>
                </a:solidFill>
              </a:rPr>
              <a:t>Our Reading Rocks lessons are based around Fred’s Teaching; exploring a range of fiction and non-fiction text types. 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During lessons children will develop and build upon a variety of skills including 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Fluency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Define words 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The choice of vocabulary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Skim and scan 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Answer VIPER </a:t>
            </a:r>
            <a:r>
              <a:rPr lang="en-GB">
                <a:solidFill>
                  <a:srgbClr val="002060"/>
                </a:solidFill>
              </a:rPr>
              <a:t>based questions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895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293247" y="80211"/>
            <a:ext cx="5802753" cy="28394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History</a:t>
            </a:r>
          </a:p>
          <a:p>
            <a:r>
              <a:rPr lang="en-GB" dirty="0">
                <a:solidFill>
                  <a:srgbClr val="002060"/>
                </a:solidFill>
              </a:rPr>
              <a:t>Our history project is called </a:t>
            </a:r>
            <a:r>
              <a:rPr lang="en-GB" u="sng" dirty="0">
                <a:solidFill>
                  <a:srgbClr val="002060"/>
                </a:solidFill>
              </a:rPr>
              <a:t>‘Ground-breaking Greeks’.</a:t>
            </a:r>
          </a:p>
          <a:p>
            <a:r>
              <a:rPr lang="en-GB" dirty="0">
                <a:solidFill>
                  <a:srgbClr val="002060"/>
                </a:solidFill>
              </a:rPr>
              <a:t>C</a:t>
            </a:r>
            <a:r>
              <a:rPr lang="en-GB" b="0" i="0" dirty="0">
                <a:solidFill>
                  <a:srgbClr val="002060"/>
                </a:solidFill>
                <a:effectLst/>
              </a:rPr>
              <a:t>hildren will learn about the </a:t>
            </a:r>
            <a:r>
              <a:rPr lang="en-GB" dirty="0">
                <a:solidFill>
                  <a:srgbClr val="002060"/>
                </a:solidFill>
              </a:rPr>
              <a:t>Greek</a:t>
            </a:r>
            <a:r>
              <a:rPr lang="en-GB" b="0" i="0" dirty="0">
                <a:solidFill>
                  <a:srgbClr val="002060"/>
                </a:solidFill>
                <a:effectLst/>
              </a:rPr>
              <a:t> era including: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Dark ages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Minoan civilisation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City states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Democracy 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Significant Athenians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Art and Culture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Olympics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19" y="593324"/>
            <a:ext cx="4873841" cy="21661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PE</a:t>
            </a:r>
          </a:p>
          <a:p>
            <a:r>
              <a:rPr lang="en-GB" dirty="0">
                <a:solidFill>
                  <a:srgbClr val="002060"/>
                </a:solidFill>
              </a:rPr>
              <a:t>Our PE focuses this term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Swimming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Athletics (Heptathlon)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DB12BD3-11F7-4376-BE6C-E3B9C9163A1C}"/>
              </a:ext>
            </a:extLst>
          </p:cNvPr>
          <p:cNvSpPr/>
          <p:nvPr/>
        </p:nvSpPr>
        <p:spPr>
          <a:xfrm>
            <a:off x="6624220" y="3284738"/>
            <a:ext cx="4873841" cy="223717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RE</a:t>
            </a:r>
          </a:p>
          <a:p>
            <a:r>
              <a:rPr lang="en-GB" dirty="0">
                <a:solidFill>
                  <a:srgbClr val="002060"/>
                </a:solidFill>
              </a:rPr>
              <a:t>Our key questions for RE this term are: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Christians and how to live: ‘What would Jesus do?’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matters most to Humanists and Christians?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3CC227F-55FF-4ADD-A15C-F236A580458D}"/>
              </a:ext>
            </a:extLst>
          </p:cNvPr>
          <p:cNvSpPr/>
          <p:nvPr/>
        </p:nvSpPr>
        <p:spPr>
          <a:xfrm>
            <a:off x="293247" y="3192378"/>
            <a:ext cx="5802753" cy="268822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Geography</a:t>
            </a:r>
          </a:p>
          <a:p>
            <a:r>
              <a:rPr lang="en-GB" dirty="0">
                <a:solidFill>
                  <a:srgbClr val="002060"/>
                </a:solidFill>
              </a:rPr>
              <a:t>This term we will continue </a:t>
            </a:r>
            <a:r>
              <a:rPr lang="en-GB" u="sng" dirty="0">
                <a:solidFill>
                  <a:srgbClr val="002060"/>
                </a:solidFill>
              </a:rPr>
              <a:t>‘Investigating the World</a:t>
            </a:r>
            <a:r>
              <a:rPr lang="en-GB" dirty="0">
                <a:solidFill>
                  <a:srgbClr val="002060"/>
                </a:solidFill>
              </a:rPr>
              <a:t>’ in geography. The children will be learning about: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Time zones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Climate zones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Vegetation belts and biomes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World cities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Sustainable manufacturing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Transport networks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Settlement hierarchy </a:t>
            </a:r>
          </a:p>
        </p:txBody>
      </p:sp>
    </p:spTree>
    <p:extLst>
      <p:ext uri="{BB962C8B-B14F-4D97-AF65-F5344CB8AC3E}">
        <p14:creationId xmlns:p14="http://schemas.microsoft.com/office/powerpoint/2010/main" val="2679780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693939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Art</a:t>
            </a:r>
          </a:p>
          <a:p>
            <a:r>
              <a:rPr lang="en-GB" dirty="0">
                <a:solidFill>
                  <a:srgbClr val="002060"/>
                </a:solidFill>
              </a:rPr>
              <a:t>Our art projects this term are:</a:t>
            </a:r>
          </a:p>
          <a:p>
            <a:endParaRPr lang="en-GB" u="sng" dirty="0">
              <a:solidFill>
                <a:srgbClr val="002060"/>
              </a:solidFill>
            </a:endParaRPr>
          </a:p>
          <a:p>
            <a:r>
              <a:rPr lang="en-GB" u="sng" dirty="0">
                <a:solidFill>
                  <a:srgbClr val="002060"/>
                </a:solidFill>
              </a:rPr>
              <a:t>Mixed Media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Paper making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Paper collage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Mixed media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Photo collage and Surrealism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u="sng" dirty="0">
                <a:solidFill>
                  <a:srgbClr val="002060"/>
                </a:solidFill>
              </a:rPr>
              <a:t>Expression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Significant artists – Edvard Munch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Expressionist colour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Modern expressionism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Express yourself</a:t>
            </a:r>
          </a:p>
          <a:p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Design &amp; Technology</a:t>
            </a:r>
          </a:p>
          <a:p>
            <a:r>
              <a:rPr lang="en-GB" dirty="0">
                <a:solidFill>
                  <a:srgbClr val="002060"/>
                </a:solidFill>
              </a:rPr>
              <a:t>Our DT project this is: 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u="sng" dirty="0">
                <a:solidFill>
                  <a:srgbClr val="002060"/>
                </a:solidFill>
              </a:rPr>
              <a:t>‘Architecture’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Greek architecture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Support, stiffness and stability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Computer-aided design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081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A528E85-58ED-4B55-81B0-180AF05F2876}"/>
              </a:ext>
            </a:extLst>
          </p:cNvPr>
          <p:cNvSpPr/>
          <p:nvPr/>
        </p:nvSpPr>
        <p:spPr>
          <a:xfrm>
            <a:off x="381740" y="772357"/>
            <a:ext cx="4873841" cy="198111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Computing</a:t>
            </a:r>
          </a:p>
          <a:p>
            <a:r>
              <a:rPr lang="en-GB" dirty="0">
                <a:solidFill>
                  <a:srgbClr val="002060"/>
                </a:solidFill>
              </a:rPr>
              <a:t>Our computing units this term are: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Creating media (Introduction to vector graphics)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Programming </a:t>
            </a: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Selection in quizzes)</a:t>
            </a:r>
            <a:endParaRPr lang="en-GB" dirty="0">
              <a:solidFill>
                <a:srgbClr val="002060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923925" algn="l"/>
              </a:tabLst>
            </a:pP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418C72C-4A39-4AAD-9CFF-79AA4D7C9F92}"/>
              </a:ext>
            </a:extLst>
          </p:cNvPr>
          <p:cNvSpPr/>
          <p:nvPr/>
        </p:nvSpPr>
        <p:spPr>
          <a:xfrm>
            <a:off x="6624220" y="772357"/>
            <a:ext cx="4873841" cy="198111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Music</a:t>
            </a:r>
          </a:p>
          <a:p>
            <a:r>
              <a:rPr lang="en-GB" dirty="0">
                <a:solidFill>
                  <a:srgbClr val="002060"/>
                </a:solidFill>
              </a:rPr>
              <a:t>Our music unit this term is:</a:t>
            </a:r>
          </a:p>
          <a:p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- BBC Ten Pieces – Connect It – Anna Meredith  (21</a:t>
            </a:r>
            <a:r>
              <a:rPr lang="en-GB" sz="1800" b="0" i="0" baseline="3000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st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Century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 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8CE914D-439A-421C-9B65-404EAC50CAE6}"/>
              </a:ext>
            </a:extLst>
          </p:cNvPr>
          <p:cNvSpPr/>
          <p:nvPr/>
        </p:nvSpPr>
        <p:spPr>
          <a:xfrm>
            <a:off x="6624219" y="3155696"/>
            <a:ext cx="4873841" cy="226905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PSHE</a:t>
            </a:r>
          </a:p>
          <a:p>
            <a:r>
              <a:rPr lang="en-GB" dirty="0">
                <a:solidFill>
                  <a:srgbClr val="002060"/>
                </a:solidFill>
              </a:rPr>
              <a:t>Our</a:t>
            </a: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 PSHE units this term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Relationships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Changing me</a:t>
            </a:r>
          </a:p>
          <a:p>
            <a:pPr marL="285750" indent="-285750">
              <a:buFontTx/>
              <a:buChar char="-"/>
            </a:pPr>
            <a:endParaRPr lang="en-GB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Children also take part in </a:t>
            </a:r>
            <a:r>
              <a:rPr lang="en-GB" b="0" i="0" dirty="0">
                <a:solidFill>
                  <a:srgbClr val="002060"/>
                </a:solidFill>
                <a:effectLst/>
                <a:latin typeface="WordVisi_MSFontService"/>
              </a:rPr>
              <a:t>Commando Joes by Ed Stafford.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B369D65-FD77-4C0C-B436-CB3DB88CC937}"/>
              </a:ext>
            </a:extLst>
          </p:cNvPr>
          <p:cNvSpPr/>
          <p:nvPr/>
        </p:nvSpPr>
        <p:spPr>
          <a:xfrm>
            <a:off x="381739" y="3515292"/>
            <a:ext cx="4873841" cy="198111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 err="1">
                <a:solidFill>
                  <a:srgbClr val="002060"/>
                </a:solidFill>
              </a:rPr>
              <a:t>MfL</a:t>
            </a:r>
            <a:r>
              <a:rPr lang="en-GB" b="1" u="sng" dirty="0">
                <a:solidFill>
                  <a:srgbClr val="002060"/>
                </a:solidFill>
              </a:rPr>
              <a:t> (French)</a:t>
            </a:r>
          </a:p>
          <a:p>
            <a:r>
              <a:rPr lang="en-GB" dirty="0">
                <a:solidFill>
                  <a:srgbClr val="002060"/>
                </a:solidFill>
              </a:rPr>
              <a:t>Our French units this term are:</a:t>
            </a:r>
          </a:p>
          <a:p>
            <a:r>
              <a:rPr lang="en-GB" dirty="0">
                <a:solidFill>
                  <a:srgbClr val="002060"/>
                </a:solidFill>
                <a:cs typeface="Calibri"/>
              </a:rPr>
              <a:t>- Out of this world</a:t>
            </a:r>
          </a:p>
          <a:p>
            <a:r>
              <a:rPr lang="en-GB" dirty="0">
                <a:solidFill>
                  <a:srgbClr val="002060"/>
                </a:solidFill>
                <a:cs typeface="Calibri"/>
              </a:rPr>
              <a:t>- Going to the seaside</a:t>
            </a:r>
          </a:p>
        </p:txBody>
      </p:sp>
    </p:spTree>
    <p:extLst>
      <p:ext uri="{BB962C8B-B14F-4D97-AF65-F5344CB8AC3E}">
        <p14:creationId xmlns:p14="http://schemas.microsoft.com/office/powerpoint/2010/main" val="2375380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409876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   </a:t>
            </a:r>
            <a:r>
              <a:rPr lang="en-GB" b="1" u="sng" dirty="0">
                <a:solidFill>
                  <a:srgbClr val="002060"/>
                </a:solidFill>
              </a:rPr>
              <a:t>English</a:t>
            </a:r>
          </a:p>
          <a:p>
            <a:r>
              <a:rPr lang="en-GB" dirty="0">
                <a:solidFill>
                  <a:srgbClr val="002060"/>
                </a:solidFill>
              </a:rPr>
              <a:t>Our core texts/film units for writing are:</a:t>
            </a:r>
          </a:p>
          <a:p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 Flotsam – Davide Wiesner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Hidden Figures – Margot Lee Shetterly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Pandora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Heinz One for All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b="0" i="0" dirty="0">
              <a:solidFill>
                <a:srgbClr val="00206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We learn to write a range of different text types including: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 description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Narrative 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Character description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Memoir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Biography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Persuasive advertisement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letter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Non-chronological report 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Newspaper report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08994E1-9561-42EA-8C11-66A8F07E593D}"/>
              </a:ext>
            </a:extLst>
          </p:cNvPr>
          <p:cNvSpPr/>
          <p:nvPr/>
        </p:nvSpPr>
        <p:spPr>
          <a:xfrm>
            <a:off x="6624221" y="772358"/>
            <a:ext cx="4873841" cy="163349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Hooks and Trips</a:t>
            </a:r>
          </a:p>
          <a:p>
            <a:r>
              <a:rPr lang="en-GB" dirty="0">
                <a:solidFill>
                  <a:srgbClr val="002060"/>
                </a:solidFill>
              </a:rPr>
              <a:t>-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Selly Manor Museum (Tudors)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2612253"/>
            <a:ext cx="4873841" cy="290965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Maths</a:t>
            </a:r>
          </a:p>
          <a:p>
            <a:r>
              <a:rPr lang="en-GB" dirty="0">
                <a:solidFill>
                  <a:srgbClr val="002060"/>
                </a:solidFill>
              </a:rPr>
              <a:t>Our unit overviews for maths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Number and Place Value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Decimals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Geometry – Properties of shapes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 and subtraction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Multiplication and division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8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280319" y="772357"/>
            <a:ext cx="5608094" cy="49092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Science </a:t>
            </a:r>
          </a:p>
          <a:p>
            <a:r>
              <a:rPr lang="en-GB" u="sng" dirty="0">
                <a:solidFill>
                  <a:srgbClr val="002060"/>
                </a:solidFill>
              </a:rPr>
              <a:t>‘Forces’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Gravity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Friction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Levers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Air resistance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Water resistance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Gears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u="sng" dirty="0">
                <a:solidFill>
                  <a:srgbClr val="002060"/>
                </a:solidFill>
              </a:rPr>
              <a:t>‘Earth and Space’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How do we know the Sun is at the centre of the Solar System?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Daytime and night time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The phases of the moon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Lunar and Solar eclipses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6BD3924-98D6-48CB-B98B-A0B294D12594}"/>
              </a:ext>
            </a:extLst>
          </p:cNvPr>
          <p:cNvSpPr/>
          <p:nvPr/>
        </p:nvSpPr>
        <p:spPr>
          <a:xfrm>
            <a:off x="6303588" y="772357"/>
            <a:ext cx="5295729" cy="49092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Reading</a:t>
            </a:r>
          </a:p>
          <a:p>
            <a:r>
              <a:rPr lang="en-GB" dirty="0">
                <a:solidFill>
                  <a:srgbClr val="002060"/>
                </a:solidFill>
              </a:rPr>
              <a:t>Our Reading Rocks lessons are based around Fred’s Teaching. 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The children will be reading extracts from a variety of texts including: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Geographic on Rainbows.</a:t>
            </a:r>
            <a:endParaRPr lang="en-GB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Witches.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Charlie and the Chocolate Factory.</a:t>
            </a:r>
          </a:p>
          <a:p>
            <a:pPr marL="285750" indent="-285750">
              <a:spcAft>
                <a:spcPts val="800"/>
              </a:spcAft>
              <a:buFontTx/>
              <a:buChar char="-"/>
            </a:pPr>
            <a:r>
              <a:rPr lang="en-US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Gloriumptious</a:t>
            </a:r>
            <a:r>
              <a:rPr lang="en-US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Worlds of Roald Dahl</a:t>
            </a:r>
          </a:p>
          <a:p>
            <a:pPr marL="285750" indent="-285750">
              <a:spcAft>
                <a:spcPts val="800"/>
              </a:spcAft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Wonder Struck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 and the Millions</a:t>
            </a:r>
            <a:endParaRPr lang="en-GB" sz="1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547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293247" y="426128"/>
            <a:ext cx="5802753" cy="239926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History</a:t>
            </a:r>
          </a:p>
          <a:p>
            <a:r>
              <a:rPr lang="en-GB" dirty="0">
                <a:solidFill>
                  <a:srgbClr val="002060"/>
                </a:solidFill>
              </a:rPr>
              <a:t>Our history project is called </a:t>
            </a:r>
            <a:r>
              <a:rPr lang="en-GB" u="sng" dirty="0">
                <a:solidFill>
                  <a:srgbClr val="002060"/>
                </a:solidFill>
              </a:rPr>
              <a:t>‘Off With Her head’.</a:t>
            </a:r>
          </a:p>
          <a:p>
            <a:r>
              <a:rPr lang="en-GB" dirty="0">
                <a:solidFill>
                  <a:srgbClr val="002060"/>
                </a:solidFill>
              </a:rPr>
              <a:t>C</a:t>
            </a:r>
            <a:r>
              <a:rPr lang="en-GB" b="0" i="0" dirty="0">
                <a:solidFill>
                  <a:srgbClr val="002060"/>
                </a:solidFill>
                <a:effectLst/>
              </a:rPr>
              <a:t>hildren will learn about the Tudor era including: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Henry VIII and his wives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Tudor homes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Tudor clothes and Jewellery 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Crime and punishment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The Tower of London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21661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PE</a:t>
            </a:r>
          </a:p>
          <a:p>
            <a:r>
              <a:rPr lang="en-GB" dirty="0">
                <a:solidFill>
                  <a:srgbClr val="002060"/>
                </a:solidFill>
              </a:rPr>
              <a:t>Our PE focuses this term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Games – Invasion 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Football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DB12BD3-11F7-4376-BE6C-E3B9C9163A1C}"/>
              </a:ext>
            </a:extLst>
          </p:cNvPr>
          <p:cNvSpPr/>
          <p:nvPr/>
        </p:nvSpPr>
        <p:spPr>
          <a:xfrm>
            <a:off x="6624220" y="3284738"/>
            <a:ext cx="4873841" cy="223717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RE</a:t>
            </a:r>
          </a:p>
          <a:p>
            <a:r>
              <a:rPr lang="en-GB" dirty="0">
                <a:solidFill>
                  <a:srgbClr val="002060"/>
                </a:solidFill>
              </a:rPr>
              <a:t>Our key questions for RE this term are: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it mean if Christians believe God is holy and loving?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it mean to be a Muslim in Britain today?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3CC227F-55FF-4ADD-A15C-F236A580458D}"/>
              </a:ext>
            </a:extLst>
          </p:cNvPr>
          <p:cNvSpPr/>
          <p:nvPr/>
        </p:nvSpPr>
        <p:spPr>
          <a:xfrm>
            <a:off x="299752" y="3088083"/>
            <a:ext cx="5802753" cy="269626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Geography</a:t>
            </a:r>
          </a:p>
          <a:p>
            <a:r>
              <a:rPr lang="en-GB" dirty="0">
                <a:solidFill>
                  <a:srgbClr val="002060"/>
                </a:solidFill>
              </a:rPr>
              <a:t>Our geography project is called </a:t>
            </a:r>
            <a:r>
              <a:rPr lang="en-GB" u="sng" dirty="0">
                <a:solidFill>
                  <a:srgbClr val="002060"/>
                </a:solidFill>
              </a:rPr>
              <a:t>‘Investigating the World</a:t>
            </a:r>
            <a:r>
              <a:rPr lang="en-GB" dirty="0">
                <a:solidFill>
                  <a:srgbClr val="002060"/>
                </a:solidFill>
              </a:rPr>
              <a:t>’. The children will be learning about: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Time zones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Climate zones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Vegetation belts and biomes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World cities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Sustainable manufacturing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Transport networks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Settlement hierarchy </a:t>
            </a:r>
          </a:p>
        </p:txBody>
      </p:sp>
    </p:spTree>
    <p:extLst>
      <p:ext uri="{BB962C8B-B14F-4D97-AF65-F5344CB8AC3E}">
        <p14:creationId xmlns:p14="http://schemas.microsoft.com/office/powerpoint/2010/main" val="390682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693939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Art</a:t>
            </a:r>
          </a:p>
          <a:p>
            <a:r>
              <a:rPr lang="en-GB" dirty="0">
                <a:solidFill>
                  <a:srgbClr val="002060"/>
                </a:solidFill>
              </a:rPr>
              <a:t>Our art projects this term are: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u="sng" dirty="0">
                <a:solidFill>
                  <a:srgbClr val="002060"/>
                </a:solidFill>
              </a:rPr>
              <a:t>Tints, Tones and Shades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Mixing tints, tones and shades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Sketching landscapes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u="sng" dirty="0">
                <a:solidFill>
                  <a:srgbClr val="002060"/>
                </a:solidFill>
              </a:rPr>
              <a:t>Taotie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Exploring taotie motifs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Casting techniques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Finishing techniques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Design &amp; Technology</a:t>
            </a:r>
          </a:p>
          <a:p>
            <a:r>
              <a:rPr lang="en-GB" dirty="0">
                <a:solidFill>
                  <a:srgbClr val="002060"/>
                </a:solidFill>
              </a:rPr>
              <a:t>Our DT project this is: </a:t>
            </a:r>
          </a:p>
          <a:p>
            <a:r>
              <a:rPr lang="en-GB" u="sng" dirty="0">
                <a:solidFill>
                  <a:srgbClr val="002060"/>
                </a:solidFill>
              </a:rPr>
              <a:t>‘Moving Mechanisms’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Children will be investigating what pneumatics are and planning, designing and evaluation their very own pneumatic toy.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670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A528E85-58ED-4B55-81B0-180AF05F2876}"/>
              </a:ext>
            </a:extLst>
          </p:cNvPr>
          <p:cNvSpPr/>
          <p:nvPr/>
        </p:nvSpPr>
        <p:spPr>
          <a:xfrm>
            <a:off x="381740" y="772357"/>
            <a:ext cx="4873841" cy="198111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Computing</a:t>
            </a:r>
          </a:p>
          <a:p>
            <a:r>
              <a:rPr lang="en-GB" dirty="0">
                <a:solidFill>
                  <a:srgbClr val="002060"/>
                </a:solidFill>
              </a:rPr>
              <a:t>Our computing units this term are: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923925" algn="l"/>
              </a:tabLst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-Computing systems and networks</a:t>
            </a:r>
            <a:br>
              <a:rPr lang="en-GB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Online safety</a:t>
            </a:r>
            <a:b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-Creating media (Video production)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418C72C-4A39-4AAD-9CFF-79AA4D7C9F92}"/>
              </a:ext>
            </a:extLst>
          </p:cNvPr>
          <p:cNvSpPr/>
          <p:nvPr/>
        </p:nvSpPr>
        <p:spPr>
          <a:xfrm>
            <a:off x="6624220" y="772357"/>
            <a:ext cx="4873841" cy="198111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Music</a:t>
            </a:r>
          </a:p>
          <a:p>
            <a:r>
              <a:rPr lang="en-GB" dirty="0">
                <a:solidFill>
                  <a:srgbClr val="002060"/>
                </a:solidFill>
              </a:rPr>
              <a:t>Our music unit this term is:</a:t>
            </a:r>
          </a:p>
          <a:p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-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BBC Ten Pieces - Johann Sebastian Bach - Toccata and Fugue in D minor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(Baroque)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8CE914D-439A-421C-9B65-404EAC50CAE6}"/>
              </a:ext>
            </a:extLst>
          </p:cNvPr>
          <p:cNvSpPr/>
          <p:nvPr/>
        </p:nvSpPr>
        <p:spPr>
          <a:xfrm>
            <a:off x="6624219" y="3155696"/>
            <a:ext cx="4873841" cy="226905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PSHE</a:t>
            </a:r>
          </a:p>
          <a:p>
            <a:r>
              <a:rPr lang="en-GB" dirty="0">
                <a:solidFill>
                  <a:srgbClr val="002060"/>
                </a:solidFill>
              </a:rPr>
              <a:t>Our</a:t>
            </a: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 PSHE units this term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Being Me in My World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Celebrating Differences</a:t>
            </a:r>
          </a:p>
          <a:p>
            <a:pPr marL="285750" indent="-285750">
              <a:buFontTx/>
              <a:buChar char="-"/>
            </a:pPr>
            <a:endParaRPr lang="en-GB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Children also take part in </a:t>
            </a:r>
            <a:r>
              <a:rPr lang="en-GB" b="0" i="0" dirty="0">
                <a:solidFill>
                  <a:srgbClr val="002060"/>
                </a:solidFill>
                <a:effectLst/>
                <a:latin typeface="WordVisi_MSFontService"/>
              </a:rPr>
              <a:t>Commando Joes by Ed Stafford.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B369D65-FD77-4C0C-B436-CB3DB88CC937}"/>
              </a:ext>
            </a:extLst>
          </p:cNvPr>
          <p:cNvSpPr/>
          <p:nvPr/>
        </p:nvSpPr>
        <p:spPr>
          <a:xfrm>
            <a:off x="381739" y="3515292"/>
            <a:ext cx="4873841" cy="198111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 err="1">
                <a:solidFill>
                  <a:srgbClr val="002060"/>
                </a:solidFill>
              </a:rPr>
              <a:t>MfL</a:t>
            </a:r>
            <a:r>
              <a:rPr lang="en-GB" b="1" u="sng" dirty="0">
                <a:solidFill>
                  <a:srgbClr val="002060"/>
                </a:solidFill>
              </a:rPr>
              <a:t> (French)</a:t>
            </a:r>
          </a:p>
          <a:p>
            <a:r>
              <a:rPr lang="en-GB" dirty="0">
                <a:solidFill>
                  <a:srgbClr val="002060"/>
                </a:solidFill>
              </a:rPr>
              <a:t>Our French units this term are:</a:t>
            </a:r>
          </a:p>
          <a:p>
            <a:pPr marL="285750" indent="-285750">
              <a:buFontTx/>
              <a:buChar char="-"/>
            </a:pPr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Talking about us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S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chool subjects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the city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Shopping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Festive jumpers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504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D51A-0D78-4A4C-824A-72A0F1AE85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5 Curriculum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A6A87F-1930-4AA9-9068-52A3A88811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Spring Term</a:t>
            </a:r>
          </a:p>
        </p:txBody>
      </p:sp>
    </p:spTree>
    <p:extLst>
      <p:ext uri="{BB962C8B-B14F-4D97-AF65-F5344CB8AC3E}">
        <p14:creationId xmlns:p14="http://schemas.microsoft.com/office/powerpoint/2010/main" val="791520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409876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   </a:t>
            </a:r>
            <a:r>
              <a:rPr lang="en-GB" b="1" u="sng" dirty="0">
                <a:solidFill>
                  <a:srgbClr val="002060"/>
                </a:solidFill>
              </a:rPr>
              <a:t>English</a:t>
            </a:r>
          </a:p>
          <a:p>
            <a:r>
              <a:rPr lang="en-GB" dirty="0">
                <a:solidFill>
                  <a:srgbClr val="002060"/>
                </a:solidFill>
              </a:rPr>
              <a:t>Our core texts/film units for writing are: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lost thing- Shaun Tan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Ruin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Alma</a:t>
            </a:r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We learn to write a range of different text types including: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 description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Narrative 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Character description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Memoir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Biography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Persuasive advertisement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letter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Non-chronological report 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Newspaper reports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08994E1-9561-42EA-8C11-66A8F07E593D}"/>
              </a:ext>
            </a:extLst>
          </p:cNvPr>
          <p:cNvSpPr/>
          <p:nvPr/>
        </p:nvSpPr>
        <p:spPr>
          <a:xfrm>
            <a:off x="6624221" y="772358"/>
            <a:ext cx="4873841" cy="163349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Hooks and Trips</a:t>
            </a:r>
          </a:p>
          <a:p>
            <a:r>
              <a:rPr lang="en-GB" dirty="0">
                <a:solidFill>
                  <a:srgbClr val="002060"/>
                </a:solidFill>
              </a:rPr>
              <a:t>-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Selly Manor Museum (Tudors)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2612253"/>
            <a:ext cx="4873841" cy="290965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Maths</a:t>
            </a:r>
          </a:p>
          <a:p>
            <a:r>
              <a:rPr lang="en-GB" dirty="0">
                <a:solidFill>
                  <a:srgbClr val="002060"/>
                </a:solidFill>
              </a:rPr>
              <a:t>Our unit overviews for maths are:</a:t>
            </a:r>
          </a:p>
          <a:p>
            <a:pPr algn="l" rtl="0" fontAlgn="base"/>
            <a:r>
              <a:rPr lang="en-GB" dirty="0">
                <a:solidFill>
                  <a:srgbClr val="002060"/>
                </a:solidFill>
              </a:rPr>
              <a:t>- 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Multiplication and division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- Geometry (Position and direction)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- Fractions, decimals and percentages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- Measure (length, mass and capacity)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920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280318" y="772357"/>
            <a:ext cx="5391022" cy="49092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Science </a:t>
            </a:r>
          </a:p>
          <a:p>
            <a:r>
              <a:rPr lang="en-GB" dirty="0">
                <a:solidFill>
                  <a:srgbClr val="002060"/>
                </a:solidFill>
              </a:rPr>
              <a:t>Our science project for this term is:</a:t>
            </a:r>
            <a:br>
              <a:rPr lang="en-GB" dirty="0">
                <a:solidFill>
                  <a:srgbClr val="002060"/>
                </a:solidFill>
              </a:rPr>
            </a:br>
            <a:endParaRPr lang="en-GB" u="sng" dirty="0">
              <a:solidFill>
                <a:srgbClr val="002060"/>
              </a:solidFill>
            </a:endParaRPr>
          </a:p>
          <a:p>
            <a:r>
              <a:rPr lang="en-GB" u="sng" dirty="0">
                <a:solidFill>
                  <a:srgbClr val="002060"/>
                </a:solidFill>
              </a:rPr>
              <a:t>‘Animals including humans</a:t>
            </a:r>
            <a:r>
              <a:rPr lang="en-GB" b="1" u="sng" dirty="0">
                <a:solidFill>
                  <a:srgbClr val="002060"/>
                </a:solidFill>
              </a:rPr>
              <a:t>’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Allotment habitat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Animal life cycles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Plant life cycles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Dissection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Growing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Impact of modern farming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6BD3924-98D6-48CB-B98B-A0B294D12594}"/>
              </a:ext>
            </a:extLst>
          </p:cNvPr>
          <p:cNvSpPr/>
          <p:nvPr/>
        </p:nvSpPr>
        <p:spPr>
          <a:xfrm>
            <a:off x="6208295" y="772357"/>
            <a:ext cx="5391022" cy="49092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Reading</a:t>
            </a:r>
          </a:p>
          <a:p>
            <a:r>
              <a:rPr lang="en-GB" dirty="0">
                <a:solidFill>
                  <a:srgbClr val="002060"/>
                </a:solidFill>
              </a:rPr>
              <a:t>Our Reading Rocks lessons are based around Fred’s Teaching; exploring a range of fiction and non-fiction text types. 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During lessons children will develop and build upon a variety of skills including 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Fluency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Define words 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The choice of vocabulary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Skim and scan 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Answer VIPER based questions</a:t>
            </a:r>
          </a:p>
        </p:txBody>
      </p:sp>
    </p:spTree>
    <p:extLst>
      <p:ext uri="{BB962C8B-B14F-4D97-AF65-F5344CB8AC3E}">
        <p14:creationId xmlns:p14="http://schemas.microsoft.com/office/powerpoint/2010/main" val="1066411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F96D6B0A3E3B42A8F754A3BC10923B" ma:contentTypeVersion="16" ma:contentTypeDescription="Create a new document." ma:contentTypeScope="" ma:versionID="ffafdd96173f21ca349472b37f6117c5">
  <xsd:schema xmlns:xsd="http://www.w3.org/2001/XMLSchema" xmlns:xs="http://www.w3.org/2001/XMLSchema" xmlns:p="http://schemas.microsoft.com/office/2006/metadata/properties" xmlns:ns2="4130f798-555d-4283-877d-47ca23db3ba0" xmlns:ns3="beab8350-a27f-4811-8d61-4b617fe51f81" targetNamespace="http://schemas.microsoft.com/office/2006/metadata/properties" ma:root="true" ma:fieldsID="87f1d0c931a1e898feef1aa4c5720be8" ns2:_="" ns3:_="">
    <xsd:import namespace="4130f798-555d-4283-877d-47ca23db3ba0"/>
    <xsd:import namespace="beab8350-a27f-4811-8d61-4b617fe51f8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30f798-555d-4283-877d-47ca23db3ba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a852953-3c54-43a3-8143-5d6c744f9f30}" ma:internalName="TaxCatchAll" ma:showField="CatchAllData" ma:web="4130f798-555d-4283-877d-47ca23db3b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b8350-a27f-4811-8d61-4b617fe51f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5eb0bf6-483a-4e9b-9636-5eee4a0e49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130f798-555d-4283-877d-47ca23db3ba0">
      <UserInfo>
        <DisplayName>Pete Hales</DisplayName>
        <AccountId>88</AccountId>
        <AccountType/>
      </UserInfo>
      <UserInfo>
        <DisplayName>Mike Southwell</DisplayName>
        <AccountId>102</AccountId>
        <AccountType/>
      </UserInfo>
      <UserInfo>
        <DisplayName>Lucy Sullivan</DisplayName>
        <AccountId>20</AccountId>
        <AccountType/>
      </UserInfo>
      <UserInfo>
        <DisplayName>Roksana Parsons</DisplayName>
        <AccountId>82</AccountId>
        <AccountType/>
      </UserInfo>
      <UserInfo>
        <DisplayName>Lucy Powrie</DisplayName>
        <AccountId>105</AccountId>
        <AccountType/>
      </UserInfo>
      <UserInfo>
        <DisplayName>Harry Stevens</DisplayName>
        <AccountId>106</AccountId>
        <AccountType/>
      </UserInfo>
      <UserInfo>
        <DisplayName>Ingrid Tanner</DisplayName>
        <AccountId>96</AccountId>
        <AccountType/>
      </UserInfo>
      <UserInfo>
        <DisplayName>Abby Pearce</DisplayName>
        <AccountId>81</AccountId>
        <AccountType/>
      </UserInfo>
      <UserInfo>
        <DisplayName>Christine Pollard</DisplayName>
        <AccountId>84</AccountId>
        <AccountType/>
      </UserInfo>
      <UserInfo>
        <DisplayName>Ella Evans</DisplayName>
        <AccountId>107</AccountId>
        <AccountType/>
      </UserInfo>
      <UserInfo>
        <DisplayName>Harriet Pearce</DisplayName>
        <AccountId>99</AccountId>
        <AccountType/>
      </UserInfo>
      <UserInfo>
        <DisplayName>Devina Kenna</DisplayName>
        <AccountId>90</AccountId>
        <AccountType/>
      </UserInfo>
      <UserInfo>
        <DisplayName>Louise Cornock</DisplayName>
        <AccountId>97</AccountId>
        <AccountType/>
      </UserInfo>
      <UserInfo>
        <DisplayName>Nichola Smith</DisplayName>
        <AccountId>77</AccountId>
        <AccountType/>
      </UserInfo>
      <UserInfo>
        <DisplayName>Mia Luxton</DisplayName>
        <AccountId>89</AccountId>
        <AccountType/>
      </UserInfo>
      <UserInfo>
        <DisplayName>Sophie Johnson</DisplayName>
        <AccountId>86</AccountId>
        <AccountType/>
      </UserInfo>
      <UserInfo>
        <DisplayName>Pauline Sheehy</DisplayName>
        <AccountId>85</AccountId>
        <AccountType/>
      </UserInfo>
      <UserInfo>
        <DisplayName>Marianna Juhasz</DisplayName>
        <AccountId>108</AccountId>
        <AccountType/>
      </UserInfo>
      <UserInfo>
        <DisplayName>Debra Arthur</DisplayName>
        <AccountId>21</AccountId>
        <AccountType/>
      </UserInfo>
      <UserInfo>
        <DisplayName>Sue Mace</DisplayName>
        <AccountId>80</AccountId>
        <AccountType/>
      </UserInfo>
      <UserInfo>
        <DisplayName>Sophie Purveur</DisplayName>
        <AccountId>83</AccountId>
        <AccountType/>
      </UserInfo>
      <UserInfo>
        <DisplayName>Lisa Simmonds</DisplayName>
        <AccountId>91</AccountId>
        <AccountType/>
      </UserInfo>
      <UserInfo>
        <DisplayName>Dawn Gwilliam</DisplayName>
        <AccountId>109</AccountId>
        <AccountType/>
      </UserInfo>
      <UserInfo>
        <DisplayName>Danielle Paris</DisplayName>
        <AccountId>110</AccountId>
        <AccountType/>
      </UserInfo>
      <UserInfo>
        <DisplayName>Amy Barnes</DisplayName>
        <AccountId>111</AccountId>
        <AccountType/>
      </UserInfo>
      <UserInfo>
        <DisplayName>Anita Baker</DisplayName>
        <AccountId>112</AccountId>
        <AccountType/>
      </UserInfo>
      <UserInfo>
        <DisplayName>Cameron Merrett</DisplayName>
        <AccountId>113</AccountId>
        <AccountType/>
      </UserInfo>
      <UserInfo>
        <DisplayName>Sharon White</DisplayName>
        <AccountId>114</AccountId>
        <AccountType/>
      </UserInfo>
      <UserInfo>
        <DisplayName>Mercedes Bee</DisplayName>
        <AccountId>115</AccountId>
        <AccountType/>
      </UserInfo>
      <UserInfo>
        <DisplayName>Clare Silvester</DisplayName>
        <AccountId>116</AccountId>
        <AccountType/>
      </UserInfo>
      <UserInfo>
        <DisplayName>Clair Cornwall</DisplayName>
        <AccountId>136</AccountId>
        <AccountType/>
      </UserInfo>
      <UserInfo>
        <DisplayName>Mandy Walton</DisplayName>
        <AccountId>25</AccountId>
        <AccountType/>
      </UserInfo>
      <UserInfo>
        <DisplayName>Jo Scrivener</DisplayName>
        <AccountId>103</AccountId>
        <AccountType/>
      </UserInfo>
      <UserInfo>
        <DisplayName>Carly Tonks</DisplayName>
        <AccountId>75</AccountId>
        <AccountType/>
      </UserInfo>
      <UserInfo>
        <DisplayName>Deputy</DisplayName>
        <AccountId>118</AccountId>
        <AccountType/>
      </UserInfo>
      <UserInfo>
        <DisplayName>Jodie Sanwell</DisplayName>
        <AccountId>29</AccountId>
        <AccountType/>
      </UserInfo>
      <UserInfo>
        <DisplayName>Lauren Powell</DisplayName>
        <AccountId>32</AccountId>
        <AccountType/>
      </UserInfo>
      <UserInfo>
        <DisplayName>Nikki Hendry</DisplayName>
        <AccountId>19</AccountId>
        <AccountType/>
      </UserInfo>
      <UserInfo>
        <DisplayName>Laura Stephens</DisplayName>
        <AccountId>31</AccountId>
        <AccountType/>
      </UserInfo>
      <UserInfo>
        <DisplayName>Sarah Aston</DisplayName>
        <AccountId>36</AccountId>
        <AccountType/>
      </UserInfo>
      <UserInfo>
        <DisplayName>Luke Holder</DisplayName>
        <AccountId>33</AccountId>
        <AccountType/>
      </UserInfo>
      <UserInfo>
        <DisplayName>Coral Flynn</DisplayName>
        <AccountId>79</AccountId>
        <AccountType/>
      </UserInfo>
      <UserInfo>
        <DisplayName>Susanne Quinn</DisplayName>
        <AccountId>119</AccountId>
        <AccountType/>
      </UserInfo>
      <UserInfo>
        <DisplayName>Shona Tovey</DisplayName>
        <AccountId>101</AccountId>
        <AccountType/>
      </UserInfo>
      <UserInfo>
        <DisplayName>Kallum Knott</DisplayName>
        <AccountId>98</AccountId>
        <AccountType/>
      </UserInfo>
      <UserInfo>
        <DisplayName>Sophie Green</DisplayName>
        <AccountId>134</AccountId>
        <AccountType/>
      </UserInfo>
      <UserInfo>
        <DisplayName>Beth Griffin</DisplayName>
        <AccountId>92</AccountId>
        <AccountType/>
      </UserInfo>
      <UserInfo>
        <DisplayName>Melissa Morgan-Partridge</DisplayName>
        <AccountId>138</AccountId>
        <AccountType/>
      </UserInfo>
    </SharedWithUsers>
    <TaxCatchAll xmlns="4130f798-555d-4283-877d-47ca23db3ba0" xsi:nil="true"/>
    <lcf76f155ced4ddcb4097134ff3c332f xmlns="beab8350-a27f-4811-8d61-4b617fe51f8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85857AE-AB92-4ED9-824C-52AAA5485AFB}">
  <ds:schemaRefs>
    <ds:schemaRef ds:uri="4130f798-555d-4283-877d-47ca23db3ba0"/>
    <ds:schemaRef ds:uri="beab8350-a27f-4811-8d61-4b617fe51f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E68CB44-96DE-418C-B8DB-AEB5F4057E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D3104-0074-4681-94F6-1173A5555067}">
  <ds:schemaRefs>
    <ds:schemaRef ds:uri="http://schemas.microsoft.com/office/2006/metadata/properties"/>
    <ds:schemaRef ds:uri="http://schemas.microsoft.com/office/2006/documentManagement/types"/>
    <ds:schemaRef ds:uri="4130f798-555d-4283-877d-47ca23db3ba0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beab8350-a27f-4811-8d61-4b617fe51f8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1305</TotalTime>
  <Words>1375</Words>
  <Application>Microsoft Office PowerPoint</Application>
  <PresentationFormat>Widescreen</PresentationFormat>
  <Paragraphs>348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PT Sans</vt:lpstr>
      <vt:lpstr>Segoe UI</vt:lpstr>
      <vt:lpstr>WordVisi_MSFontService</vt:lpstr>
      <vt:lpstr>Office Theme</vt:lpstr>
      <vt:lpstr>Year 5 Curriculum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Year 5 Curriculum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Year 5 Curriculum Plan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 Hales</dc:creator>
  <cp:lastModifiedBy>Melissa Morgan-Partridge</cp:lastModifiedBy>
  <cp:revision>36</cp:revision>
  <dcterms:created xsi:type="dcterms:W3CDTF">2022-08-17T11:25:21Z</dcterms:created>
  <dcterms:modified xsi:type="dcterms:W3CDTF">2023-08-29T21:50:11Z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0x010100FBF96D6B0A3E3B42A8F754A3BC10923B</vt:lpwstr>
  </property>
  <property fmtid="{D5CDD505-2E9C-101B-9397-08002B2CF9AE}" pid="3" name="MediaServiceImageTags">
    <vt:lpwstr/>
  </property>
</Properties>
</file>