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3" r:id="rId6"/>
    <p:sldId id="264" r:id="rId7"/>
    <p:sldId id="265" r:id="rId8"/>
    <p:sldId id="266" r:id="rId9"/>
    <p:sldId id="267" r:id="rId10"/>
    <p:sldId id="262" r:id="rId11"/>
    <p:sldId id="274" r:id="rId12"/>
    <p:sldId id="258" r:id="rId13"/>
    <p:sldId id="259" r:id="rId14"/>
    <p:sldId id="260" r:id="rId15"/>
    <p:sldId id="261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Green" userId="d1e53aef-a959-4f81-a721-31e458ef9109" providerId="ADAL" clId="{85D06B26-3E97-46E0-A9DD-6F4B7F77C644}"/>
    <pc:docChg chg="custSel modSld">
      <pc:chgData name="Sophie Green" userId="d1e53aef-a959-4f81-a721-31e458ef9109" providerId="ADAL" clId="{85D06B26-3E97-46E0-A9DD-6F4B7F77C644}" dt="2024-08-26T21:18:15.097" v="1914" actId="20577"/>
      <pc:docMkLst>
        <pc:docMk/>
      </pc:docMkLst>
      <pc:sldChg chg="modSp mod">
        <pc:chgData name="Sophie Green" userId="d1e53aef-a959-4f81-a721-31e458ef9109" providerId="ADAL" clId="{85D06B26-3E97-46E0-A9DD-6F4B7F77C644}" dt="2024-08-26T21:12:56.809" v="1500" actId="20577"/>
        <pc:sldMkLst>
          <pc:docMk/>
          <pc:sldMk cId="2811547462" sldId="258"/>
        </pc:sldMkLst>
        <pc:spChg chg="mod">
          <ac:chgData name="Sophie Green" userId="d1e53aef-a959-4f81-a721-31e458ef9109" providerId="ADAL" clId="{85D06B26-3E97-46E0-A9DD-6F4B7F77C644}" dt="2024-08-26T21:12:56.809" v="1500" actId="20577"/>
          <ac:spMkLst>
            <pc:docMk/>
            <pc:sldMk cId="2811547462" sldId="258"/>
            <ac:spMk id="10" creationId="{A0C980CE-0EDC-4261-A74F-887289A732A8}"/>
          </ac:spMkLst>
        </pc:spChg>
      </pc:sldChg>
      <pc:sldChg chg="modSp mod">
        <pc:chgData name="Sophie Green" userId="d1e53aef-a959-4f81-a721-31e458ef9109" providerId="ADAL" clId="{85D06B26-3E97-46E0-A9DD-6F4B7F77C644}" dt="2024-08-26T21:13:58.967" v="1557" actId="20577"/>
        <pc:sldMkLst>
          <pc:docMk/>
          <pc:sldMk cId="3906827339" sldId="259"/>
        </pc:sldMkLst>
        <pc:spChg chg="mod">
          <ac:chgData name="Sophie Green" userId="d1e53aef-a959-4f81-a721-31e458ef9109" providerId="ADAL" clId="{85D06B26-3E97-46E0-A9DD-6F4B7F77C644}" dt="2024-08-26T21:13:58.967" v="1557" actId="20577"/>
          <ac:spMkLst>
            <pc:docMk/>
            <pc:sldMk cId="3906827339" sldId="259"/>
            <ac:spMk id="4" creationId="{7DB12BD3-11F7-4376-BE6C-E3B9C9163A1C}"/>
          </ac:spMkLst>
        </pc:spChg>
      </pc:sldChg>
      <pc:sldChg chg="modSp mod">
        <pc:chgData name="Sophie Green" userId="d1e53aef-a959-4f81-a721-31e458ef9109" providerId="ADAL" clId="{85D06B26-3E97-46E0-A9DD-6F4B7F77C644}" dt="2024-08-26T21:15:43.281" v="1746" actId="20577"/>
        <pc:sldMkLst>
          <pc:docMk/>
          <pc:sldMk cId="2861670725" sldId="260"/>
        </pc:sldMkLst>
        <pc:spChg chg="mod">
          <ac:chgData name="Sophie Green" userId="d1e53aef-a959-4f81-a721-31e458ef9109" providerId="ADAL" clId="{85D06B26-3E97-46E0-A9DD-6F4B7F77C644}" dt="2024-08-26T21:15:43.281" v="1746" actId="20577"/>
          <ac:spMkLst>
            <pc:docMk/>
            <pc:sldMk cId="2861670725" sldId="260"/>
            <ac:spMk id="10" creationId="{A0C980CE-0EDC-4261-A74F-887289A732A8}"/>
          </ac:spMkLst>
        </pc:spChg>
      </pc:sldChg>
      <pc:sldChg chg="modSp mod">
        <pc:chgData name="Sophie Green" userId="d1e53aef-a959-4f81-a721-31e458ef9109" providerId="ADAL" clId="{85D06B26-3E97-46E0-A9DD-6F4B7F77C644}" dt="2024-08-26T21:16:03.715" v="1777" actId="20577"/>
        <pc:sldMkLst>
          <pc:docMk/>
          <pc:sldMk cId="1886504972" sldId="261"/>
        </pc:sldMkLst>
        <pc:spChg chg="mod">
          <ac:chgData name="Sophie Green" userId="d1e53aef-a959-4f81-a721-31e458ef9109" providerId="ADAL" clId="{85D06B26-3E97-46E0-A9DD-6F4B7F77C644}" dt="2024-08-26T21:16:03.715" v="1777" actId="20577"/>
          <ac:spMkLst>
            <pc:docMk/>
            <pc:sldMk cId="1886504972" sldId="261"/>
            <ac:spMk id="5" creationId="{F46B0579-D9AB-49A0-B5B9-CB65E1ED2D78}"/>
          </ac:spMkLst>
        </pc:spChg>
      </pc:sldChg>
      <pc:sldChg chg="modSp mod">
        <pc:chgData name="Sophie Green" userId="d1e53aef-a959-4f81-a721-31e458ef9109" providerId="ADAL" clId="{85D06B26-3E97-46E0-A9DD-6F4B7F77C644}" dt="2024-08-26T21:08:43.294" v="1205" actId="20577"/>
        <pc:sldMkLst>
          <pc:docMk/>
          <pc:sldMk cId="3459214598" sldId="263"/>
        </pc:sldMkLst>
        <pc:spChg chg="mod">
          <ac:chgData name="Sophie Green" userId="d1e53aef-a959-4f81-a721-31e458ef9109" providerId="ADAL" clId="{85D06B26-3E97-46E0-A9DD-6F4B7F77C644}" dt="2024-08-26T21:08:43.294" v="1205" actId="20577"/>
          <ac:spMkLst>
            <pc:docMk/>
            <pc:sldMk cId="3459214598" sldId="263"/>
            <ac:spMk id="10" creationId="{A0C980CE-0EDC-4261-A74F-887289A732A8}"/>
          </ac:spMkLst>
        </pc:spChg>
      </pc:sldChg>
      <pc:sldChg chg="modSp mod">
        <pc:chgData name="Sophie Green" userId="d1e53aef-a959-4f81-a721-31e458ef9109" providerId="ADAL" clId="{85D06B26-3E97-46E0-A9DD-6F4B7F77C644}" dt="2024-08-26T20:57:14.924" v="235" actId="313"/>
        <pc:sldMkLst>
          <pc:docMk/>
          <pc:sldMk cId="3348270026" sldId="264"/>
        </pc:sldMkLst>
        <pc:spChg chg="mod">
          <ac:chgData name="Sophie Green" userId="d1e53aef-a959-4f81-a721-31e458ef9109" providerId="ADAL" clId="{85D06B26-3E97-46E0-A9DD-6F4B7F77C644}" dt="2024-08-26T20:57:14.924" v="235" actId="313"/>
          <ac:spMkLst>
            <pc:docMk/>
            <pc:sldMk cId="3348270026" sldId="264"/>
            <ac:spMk id="10" creationId="{A0C980CE-0EDC-4261-A74F-887289A732A8}"/>
          </ac:spMkLst>
        </pc:spChg>
      </pc:sldChg>
      <pc:sldChg chg="modSp mod">
        <pc:chgData name="Sophie Green" userId="d1e53aef-a959-4f81-a721-31e458ef9109" providerId="ADAL" clId="{85D06B26-3E97-46E0-A9DD-6F4B7F77C644}" dt="2024-08-26T20:58:28.745" v="293" actId="20577"/>
        <pc:sldMkLst>
          <pc:docMk/>
          <pc:sldMk cId="3090398815" sldId="265"/>
        </pc:sldMkLst>
        <pc:spChg chg="mod">
          <ac:chgData name="Sophie Green" userId="d1e53aef-a959-4f81-a721-31e458ef9109" providerId="ADAL" clId="{85D06B26-3E97-46E0-A9DD-6F4B7F77C644}" dt="2024-08-26T20:58:28.745" v="293" actId="20577"/>
          <ac:spMkLst>
            <pc:docMk/>
            <pc:sldMk cId="3090398815" sldId="265"/>
            <ac:spMk id="4" creationId="{7DB12BD3-11F7-4376-BE6C-E3B9C9163A1C}"/>
          </ac:spMkLst>
        </pc:spChg>
      </pc:sldChg>
      <pc:sldChg chg="modSp mod">
        <pc:chgData name="Sophie Green" userId="d1e53aef-a959-4f81-a721-31e458ef9109" providerId="ADAL" clId="{85D06B26-3E97-46E0-A9DD-6F4B7F77C644}" dt="2024-08-26T21:04:06.586" v="906" actId="20577"/>
        <pc:sldMkLst>
          <pc:docMk/>
          <pc:sldMk cId="992556723" sldId="266"/>
        </pc:sldMkLst>
        <pc:spChg chg="mod">
          <ac:chgData name="Sophie Green" userId="d1e53aef-a959-4f81-a721-31e458ef9109" providerId="ADAL" clId="{85D06B26-3E97-46E0-A9DD-6F4B7F77C644}" dt="2024-08-26T20:58:45.037" v="297" actId="20577"/>
          <ac:spMkLst>
            <pc:docMk/>
            <pc:sldMk cId="992556723" sldId="266"/>
            <ac:spMk id="10" creationId="{A0C980CE-0EDC-4261-A74F-887289A732A8}"/>
          </ac:spMkLst>
        </pc:spChg>
        <pc:spChg chg="mod">
          <ac:chgData name="Sophie Green" userId="d1e53aef-a959-4f81-a721-31e458ef9109" providerId="ADAL" clId="{85D06B26-3E97-46E0-A9DD-6F4B7F77C644}" dt="2024-08-26T21:04:06.586" v="906" actId="20577"/>
          <ac:spMkLst>
            <pc:docMk/>
            <pc:sldMk cId="992556723" sldId="266"/>
            <ac:spMk id="12" creationId="{D5E736E4-3EE1-4512-8E0C-831E7A4C6655}"/>
          </ac:spMkLst>
        </pc:spChg>
      </pc:sldChg>
      <pc:sldChg chg="modSp mod">
        <pc:chgData name="Sophie Green" userId="d1e53aef-a959-4f81-a721-31e458ef9109" providerId="ADAL" clId="{85D06B26-3E97-46E0-A9DD-6F4B7F77C644}" dt="2024-08-26T21:05:09.438" v="968" actId="20577"/>
        <pc:sldMkLst>
          <pc:docMk/>
          <pc:sldMk cId="2532610850" sldId="267"/>
        </pc:sldMkLst>
        <pc:spChg chg="mod">
          <ac:chgData name="Sophie Green" userId="d1e53aef-a959-4f81-a721-31e458ef9109" providerId="ADAL" clId="{85D06B26-3E97-46E0-A9DD-6F4B7F77C644}" dt="2024-08-26T21:04:57.575" v="947" actId="313"/>
          <ac:spMkLst>
            <pc:docMk/>
            <pc:sldMk cId="2532610850" sldId="267"/>
            <ac:spMk id="5" creationId="{F46B0579-D9AB-49A0-B5B9-CB65E1ED2D78}"/>
          </ac:spMkLst>
        </pc:spChg>
        <pc:spChg chg="mod">
          <ac:chgData name="Sophie Green" userId="d1e53aef-a959-4f81-a721-31e458ef9109" providerId="ADAL" clId="{85D06B26-3E97-46E0-A9DD-6F4B7F77C644}" dt="2024-08-26T21:05:09.438" v="968" actId="20577"/>
          <ac:spMkLst>
            <pc:docMk/>
            <pc:sldMk cId="2532610850" sldId="267"/>
            <ac:spMk id="12" creationId="{D5E736E4-3EE1-4512-8E0C-831E7A4C6655}"/>
          </ac:spMkLst>
        </pc:spChg>
      </pc:sldChg>
      <pc:sldChg chg="modSp mod">
        <pc:chgData name="Sophie Green" userId="d1e53aef-a959-4f81-a721-31e458ef9109" providerId="ADAL" clId="{85D06B26-3E97-46E0-A9DD-6F4B7F77C644}" dt="2024-08-26T21:16:47.790" v="1790" actId="20577"/>
        <pc:sldMkLst>
          <pc:docMk/>
          <pc:sldMk cId="172843310" sldId="269"/>
        </pc:sldMkLst>
        <pc:spChg chg="mod">
          <ac:chgData name="Sophie Green" userId="d1e53aef-a959-4f81-a721-31e458ef9109" providerId="ADAL" clId="{85D06B26-3E97-46E0-A9DD-6F4B7F77C644}" dt="2024-08-26T21:16:32.070" v="1785" actId="20577"/>
          <ac:spMkLst>
            <pc:docMk/>
            <pc:sldMk cId="172843310" sldId="269"/>
            <ac:spMk id="10" creationId="{A0C980CE-0EDC-4261-A74F-887289A732A8}"/>
          </ac:spMkLst>
        </pc:spChg>
        <pc:spChg chg="mod">
          <ac:chgData name="Sophie Green" userId="d1e53aef-a959-4f81-a721-31e458ef9109" providerId="ADAL" clId="{85D06B26-3E97-46E0-A9DD-6F4B7F77C644}" dt="2024-08-26T21:16:47.790" v="1790" actId="20577"/>
          <ac:spMkLst>
            <pc:docMk/>
            <pc:sldMk cId="172843310" sldId="269"/>
            <ac:spMk id="11" creationId="{208994E1-9561-42EA-8C11-66A8F07E593D}"/>
          </ac:spMkLst>
        </pc:spChg>
      </pc:sldChg>
      <pc:sldChg chg="modSp mod">
        <pc:chgData name="Sophie Green" userId="d1e53aef-a959-4f81-a721-31e458ef9109" providerId="ADAL" clId="{85D06B26-3E97-46E0-A9DD-6F4B7F77C644}" dt="2024-08-26T21:17:42.543" v="1867" actId="20577"/>
        <pc:sldMkLst>
          <pc:docMk/>
          <pc:sldMk cId="2279066754" sldId="271"/>
        </pc:sldMkLst>
        <pc:spChg chg="mod">
          <ac:chgData name="Sophie Green" userId="d1e53aef-a959-4f81-a721-31e458ef9109" providerId="ADAL" clId="{85D06B26-3E97-46E0-A9DD-6F4B7F77C644}" dt="2024-08-26T21:17:42.543" v="1867" actId="20577"/>
          <ac:spMkLst>
            <pc:docMk/>
            <pc:sldMk cId="2279066754" sldId="271"/>
            <ac:spMk id="4" creationId="{7DB12BD3-11F7-4376-BE6C-E3B9C9163A1C}"/>
          </ac:spMkLst>
        </pc:spChg>
      </pc:sldChg>
      <pc:sldChg chg="modSp mod">
        <pc:chgData name="Sophie Green" userId="d1e53aef-a959-4f81-a721-31e458ef9109" providerId="ADAL" clId="{85D06B26-3E97-46E0-A9DD-6F4B7F77C644}" dt="2024-08-26T21:01:46.132" v="534" actId="20577"/>
        <pc:sldMkLst>
          <pc:docMk/>
          <pc:sldMk cId="1440534172" sldId="272"/>
        </pc:sldMkLst>
        <pc:spChg chg="mod">
          <ac:chgData name="Sophie Green" userId="d1e53aef-a959-4f81-a721-31e458ef9109" providerId="ADAL" clId="{85D06B26-3E97-46E0-A9DD-6F4B7F77C644}" dt="2024-08-26T21:01:46.132" v="534" actId="20577"/>
          <ac:spMkLst>
            <pc:docMk/>
            <pc:sldMk cId="1440534172" sldId="272"/>
            <ac:spMk id="10" creationId="{A0C980CE-0EDC-4261-A74F-887289A732A8}"/>
          </ac:spMkLst>
        </pc:spChg>
        <pc:spChg chg="mod">
          <ac:chgData name="Sophie Green" userId="d1e53aef-a959-4f81-a721-31e458ef9109" providerId="ADAL" clId="{85D06B26-3E97-46E0-A9DD-6F4B7F77C644}" dt="2024-08-26T20:59:34.431" v="311" actId="20577"/>
          <ac:spMkLst>
            <pc:docMk/>
            <pc:sldMk cId="1440534172" sldId="272"/>
            <ac:spMk id="12" creationId="{D5E736E4-3EE1-4512-8E0C-831E7A4C6655}"/>
          </ac:spMkLst>
        </pc:spChg>
      </pc:sldChg>
      <pc:sldChg chg="modSp mod">
        <pc:chgData name="Sophie Green" userId="d1e53aef-a959-4f81-a721-31e458ef9109" providerId="ADAL" clId="{85D06B26-3E97-46E0-A9DD-6F4B7F77C644}" dt="2024-08-26T21:18:15.097" v="1914" actId="20577"/>
        <pc:sldMkLst>
          <pc:docMk/>
          <pc:sldMk cId="1662712954" sldId="273"/>
        </pc:sldMkLst>
        <pc:spChg chg="mod">
          <ac:chgData name="Sophie Green" userId="d1e53aef-a959-4f81-a721-31e458ef9109" providerId="ADAL" clId="{85D06B26-3E97-46E0-A9DD-6F4B7F77C644}" dt="2024-08-26T21:18:15.097" v="1914" actId="20577"/>
          <ac:spMkLst>
            <pc:docMk/>
            <pc:sldMk cId="1662712954" sldId="273"/>
            <ac:spMk id="5" creationId="{F46B0579-D9AB-49A0-B5B9-CB65E1ED2D78}"/>
          </ac:spMkLst>
        </pc:spChg>
      </pc:sldChg>
      <pc:sldChg chg="modSp mod">
        <pc:chgData name="Sophie Green" userId="d1e53aef-a959-4f81-a721-31e458ef9109" providerId="ADAL" clId="{85D06B26-3E97-46E0-A9DD-6F4B7F77C644}" dt="2024-08-26T21:10:13.420" v="1217" actId="20577"/>
        <pc:sldMkLst>
          <pc:docMk/>
          <pc:sldMk cId="3246301282" sldId="274"/>
        </pc:sldMkLst>
        <pc:spChg chg="mod">
          <ac:chgData name="Sophie Green" userId="d1e53aef-a959-4f81-a721-31e458ef9109" providerId="ADAL" clId="{85D06B26-3E97-46E0-A9DD-6F4B7F77C644}" dt="2024-08-26T21:10:13.420" v="1217" actId="20577"/>
          <ac:spMkLst>
            <pc:docMk/>
            <pc:sldMk cId="3246301282" sldId="274"/>
            <ac:spMk id="10" creationId="{A0C980CE-0EDC-4261-A74F-887289A732A8}"/>
          </ac:spMkLst>
        </pc:spChg>
        <pc:spChg chg="mod">
          <ac:chgData name="Sophie Green" userId="d1e53aef-a959-4f81-a721-31e458ef9109" providerId="ADAL" clId="{85D06B26-3E97-46E0-A9DD-6F4B7F77C644}" dt="2024-08-26T21:07:12.558" v="972" actId="20577"/>
          <ac:spMkLst>
            <pc:docMk/>
            <pc:sldMk cId="3246301282" sldId="274"/>
            <ac:spMk id="11" creationId="{208994E1-9561-42EA-8C11-66A8F07E59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47C58-E288-40C3-BA34-0BF2128F0962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01C2B-EA42-4C6D-B7D7-767935EC9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25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16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63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25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17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97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09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05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9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34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4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93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882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5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77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40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1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5138-7662-45C7-91D0-DC7F7E00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575D1-74BA-4752-B7F9-44DE0BE0C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82923-A11C-4D26-BAC5-F2C03CB2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E367-6FC0-434C-91F9-93623B59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47B1C-F529-4F80-8E10-32C8FB887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E5299-1278-4C7C-B076-5E2F3514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5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884A8-CF93-4D1A-859D-0764E6CD7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C3479-2975-460A-A4DB-625627E25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5F04-94EC-4257-AC76-66DE5B96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5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A965C-7484-4832-AA96-32578F9C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37100-9A5B-4E5A-9212-D48E3DA65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B11F-7797-494A-84D4-8FB7D4F0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0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5894-075E-4F16-857F-5CA5376A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139DA-A4E4-4F08-9547-9757785BC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D1FB8-6D8B-47A1-B2F8-39FCBE7F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14071-756C-422C-AD1D-3A06A15A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6381-8B8C-435D-B55D-FACEE5E8A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C5BF5-92DE-4212-A62D-3AE7750D9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F62F8-9A4A-441E-BEC0-3902106A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0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A62E-0197-4AF9-A15A-62FA77C7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05C6-CC96-4080-9788-882CADAF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F07C8-C495-4141-9546-F667F7D0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76C01-0089-4521-9DFD-6F0E3836B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9878-892C-4318-AEC1-2CDA7552C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2674F-54F5-4F83-8B94-F5EC55B3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8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4E21-521F-4DE9-AABC-6437C572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960D2-4AD8-47A0-A061-B844BD18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0AA95-5D4B-4FA8-B15B-6AD4E020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7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2010-25F4-4C44-B4CB-CAA161B8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15F5-6B60-4F0E-ADC8-80645DBC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398FA-60F5-4B3E-908B-5CF2DC8AE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B1793-7964-4D5D-8BAF-998D3E80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ABA4-4EDB-4AFD-9CCE-B8AFCF68B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7EC852-6A6D-4ED8-8927-E3BEA743F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CA76F-6D27-45EC-9B5F-B2384DF92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5EABB-9A8D-4C1C-8BEA-6FF3B1DF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6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E0DCED-7DFB-4254-9DC0-AEA7700E2F5C}"/>
              </a:ext>
            </a:extLst>
          </p:cNvPr>
          <p:cNvSpPr/>
          <p:nvPr userDrawn="1"/>
        </p:nvSpPr>
        <p:spPr>
          <a:xfrm>
            <a:off x="0" y="5963920"/>
            <a:ext cx="12192000" cy="894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A6F00-4765-47BC-8503-E46C0E4A199F}"/>
              </a:ext>
            </a:extLst>
          </p:cNvPr>
          <p:cNvSpPr/>
          <p:nvPr userDrawn="1"/>
        </p:nvSpPr>
        <p:spPr>
          <a:xfrm>
            <a:off x="11257280" y="5963920"/>
            <a:ext cx="934720" cy="894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98145-E192-4B99-94DD-B5541D4BEC7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232" y="6004073"/>
            <a:ext cx="4407535" cy="813771"/>
          </a:xfrm>
          <a:prstGeom prst="rect">
            <a:avLst/>
          </a:prstGeom>
        </p:spPr>
      </p:pic>
      <p:pic>
        <p:nvPicPr>
          <p:cNvPr id="10" name="Google Shape;19;p2">
            <a:extLst>
              <a:ext uri="{FF2B5EF4-FFF2-40B4-BE49-F238E27FC236}">
                <a16:creationId xmlns:a16="http://schemas.microsoft.com/office/drawing/2014/main" id="{E17F6471-423F-41F8-86DC-8124BE2ECDAD}"/>
              </a:ext>
            </a:extLst>
          </p:cNvPr>
          <p:cNvPicPr preferRelativeResize="0"/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24460" y="6123622"/>
            <a:ext cx="850500" cy="5518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2;p2">
            <a:extLst>
              <a:ext uri="{FF2B5EF4-FFF2-40B4-BE49-F238E27FC236}">
                <a16:creationId xmlns:a16="http://schemas.microsoft.com/office/drawing/2014/main" id="{7FAD4A12-3ABF-418F-AF65-0F4442695526}"/>
              </a:ext>
            </a:extLst>
          </p:cNvPr>
          <p:cNvSpPr txBox="1"/>
          <p:nvPr userDrawn="1"/>
        </p:nvSpPr>
        <p:spPr>
          <a:xfrm>
            <a:off x="80265" y="51443"/>
            <a:ext cx="24144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7BAFD4"/>
                </a:solidFill>
                <a:latin typeface="PT Sans"/>
                <a:ea typeface="PT Sans"/>
                <a:cs typeface="PT Sans"/>
                <a:sym typeface="PT Sans"/>
              </a:rPr>
              <a:t>| Taking PRIDE in all we do |</a:t>
            </a:r>
            <a:endParaRPr sz="1200">
              <a:solidFill>
                <a:srgbClr val="7BAFD4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Google Shape;16;p2">
            <a:extLst>
              <a:ext uri="{FF2B5EF4-FFF2-40B4-BE49-F238E27FC236}">
                <a16:creationId xmlns:a16="http://schemas.microsoft.com/office/drawing/2014/main" id="{D41C90CD-54B2-4CA1-A260-F6C65D8555D8}"/>
              </a:ext>
            </a:extLst>
          </p:cNvPr>
          <p:cNvSpPr txBox="1"/>
          <p:nvPr userDrawn="1"/>
        </p:nvSpPr>
        <p:spPr>
          <a:xfrm>
            <a:off x="9562610" y="-484"/>
            <a:ext cx="2629390" cy="4064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Willow Primary Academy</a:t>
            </a:r>
            <a:r>
              <a:rPr lang="en-GB" sz="1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GB" sz="14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1400">
              <a:solidFill>
                <a:srgbClr val="003C7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79C4D93-1413-49EC-B691-2DD83C01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1875" y="6196292"/>
            <a:ext cx="485530" cy="406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2060"/>
                </a:solidFill>
                <a:latin typeface="+mn-lt"/>
              </a:defRPr>
            </a:lvl1pPr>
          </a:lstStyle>
          <a:p>
            <a:fld id="{FD69F475-50CA-4D3D-88A6-0760264499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7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1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Autumn Term</a:t>
            </a:r>
          </a:p>
        </p:txBody>
      </p:sp>
    </p:spTree>
    <p:extLst>
      <p:ext uri="{BB962C8B-B14F-4D97-AF65-F5344CB8AC3E}">
        <p14:creationId xmlns:p14="http://schemas.microsoft.com/office/powerpoint/2010/main" val="146659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project will be taught through out main topic Bright Lights, Big City: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Queen and her reign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Historic landmarks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Great Fire of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Gymnastics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Dance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areas of learning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Friendship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Easter surprises</a:t>
            </a:r>
          </a:p>
        </p:txBody>
      </p:sp>
    </p:spTree>
    <p:extLst>
      <p:ext uri="{BB962C8B-B14F-4D97-AF65-F5344CB8AC3E}">
        <p14:creationId xmlns:p14="http://schemas.microsoft.com/office/powerpoint/2010/main" val="3906827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In Art, our project this term is Street View. The children will learn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artist James </a:t>
            </a:r>
            <a:r>
              <a:rPr lang="en-GB" dirty="0" err="1">
                <a:solidFill>
                  <a:srgbClr val="002060"/>
                </a:solidFill>
              </a:rPr>
              <a:t>Rizzi</a:t>
            </a: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Different techniques such as line work and shading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How to make a 3D art piece using layering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is Taxi! Through this we will learn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Wheels, axles and chassis and how they work together to make a vehicle move.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7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When the Cold Wind Blows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Mars – Gustav Holst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46B0579-D9AB-49A0-B5B9-CB65E1ED2D78}"/>
              </a:ext>
            </a:extLst>
          </p:cNvPr>
          <p:cNvSpPr/>
          <p:nvPr/>
        </p:nvSpPr>
        <p:spPr>
          <a:xfrm>
            <a:off x="437963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Moving a robot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Grouping data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B2FA18A-4BA0-4942-919F-FC49029B6E03}"/>
              </a:ext>
            </a:extLst>
          </p:cNvPr>
          <p:cNvSpPr/>
          <p:nvPr/>
        </p:nvSpPr>
        <p:spPr>
          <a:xfrm>
            <a:off x="3659079" y="3552288"/>
            <a:ext cx="4873841" cy="20368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 PSHE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Dreams and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Healthy Me</a:t>
            </a:r>
          </a:p>
        </p:txBody>
      </p:sp>
    </p:spTree>
    <p:extLst>
      <p:ext uri="{BB962C8B-B14F-4D97-AF65-F5344CB8AC3E}">
        <p14:creationId xmlns:p14="http://schemas.microsoft.com/office/powerpoint/2010/main" val="188650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1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Summer Term</a:t>
            </a:r>
          </a:p>
        </p:txBody>
      </p:sp>
    </p:spTree>
    <p:extLst>
      <p:ext uri="{BB962C8B-B14F-4D97-AF65-F5344CB8AC3E}">
        <p14:creationId xmlns:p14="http://schemas.microsoft.com/office/powerpoint/2010/main" val="386543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Grandad’s Island – Benji Davies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Ivy and the Lonely Rain Cloud – Katie </a:t>
            </a:r>
            <a:r>
              <a:rPr lang="en-GB" dirty="0" err="1">
                <a:solidFill>
                  <a:srgbClr val="002060"/>
                </a:solidFill>
              </a:rPr>
              <a:t>Harnett</a:t>
            </a:r>
            <a:r>
              <a:rPr lang="en-GB" dirty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Seasons - Hannah Pang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Hooks and Trips</a:t>
            </a:r>
          </a:p>
          <a:p>
            <a:r>
              <a:rPr lang="en-GB" dirty="0">
                <a:solidFill>
                  <a:srgbClr val="002060"/>
                </a:solidFill>
              </a:rPr>
              <a:t>Trip - Dean Heritage – Victorian School Room</a:t>
            </a:r>
          </a:p>
          <a:p>
            <a:r>
              <a:rPr lang="en-GB" dirty="0">
                <a:solidFill>
                  <a:srgbClr val="002060"/>
                </a:solidFill>
              </a:rPr>
              <a:t>Trip - Cotswold Safari Park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maths topics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Multiplication and division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Measure –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Geometry – position and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Measure – money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Measure – mass and capacity  </a:t>
            </a:r>
          </a:p>
        </p:txBody>
      </p:sp>
    </p:spTree>
    <p:extLst>
      <p:ext uri="{BB962C8B-B14F-4D97-AF65-F5344CB8AC3E}">
        <p14:creationId xmlns:p14="http://schemas.microsoft.com/office/powerpoint/2010/main" val="172843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Science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Plant Parts: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Wild and garden plants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Plants in the local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 and explain basic parts of plants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Observe changes to a plant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Animal Parts: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Animal groups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 structures, diets and how they should be cared for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this term will be learnt through the topic School Days. We will review the skills: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Identifying changes in maps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Human and physical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Conducting fieldwork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Local environment</a:t>
            </a:r>
          </a:p>
        </p:txBody>
      </p:sp>
    </p:spTree>
    <p:extLst>
      <p:ext uri="{BB962C8B-B14F-4D97-AF65-F5344CB8AC3E}">
        <p14:creationId xmlns:p14="http://schemas.microsoft.com/office/powerpoint/2010/main" val="3708048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this term will be learnt through our main project ‘School Days’. Through this, we will learn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Victorian 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Schooling in the Victorian 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Comparing schooling now and then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Our school’s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First hand accounts (diary writing)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Samuel </a:t>
            </a:r>
            <a:r>
              <a:rPr lang="en-GB" dirty="0" err="1">
                <a:solidFill>
                  <a:srgbClr val="002060"/>
                </a:solidFill>
              </a:rPr>
              <a:t>Wilderspin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Gymnastics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Games- multi-skills fundamentals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areas of learning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Religion and rituals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Places of worship </a:t>
            </a:r>
          </a:p>
        </p:txBody>
      </p:sp>
    </p:spTree>
    <p:extLst>
      <p:ext uri="{BB962C8B-B14F-4D97-AF65-F5344CB8AC3E}">
        <p14:creationId xmlns:p14="http://schemas.microsoft.com/office/powerpoint/2010/main" val="227906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 for Summer term is funny faces and fabulous features. The children will learn: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a self portrait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How to create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Different ways to join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Collaging techniques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D&amp;T project will be Shade and Shelter: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is a shelter and what might make it effective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materials would make a successful shelter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 success criteria to consider when we make our own e.g. waterproof, sturdy, protective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Design and build a prototype of a shelter for an intended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Build a shelter based on learning and designs</a:t>
            </a:r>
          </a:p>
        </p:txBody>
      </p:sp>
    </p:spTree>
    <p:extLst>
      <p:ext uri="{BB962C8B-B14F-4D97-AF65-F5344CB8AC3E}">
        <p14:creationId xmlns:p14="http://schemas.microsoft.com/office/powerpoint/2010/main" val="144053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focuses this term in Music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 am a Robot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Lark Ascending - Vaughan Williams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 focuses this term in PSH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002060"/>
                </a:solidFill>
              </a:rPr>
              <a:t>Changing Me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46B0579-D9AB-49A0-B5B9-CB65E1ED2D78}"/>
              </a:ext>
            </a:extLst>
          </p:cNvPr>
          <p:cNvSpPr/>
          <p:nvPr/>
        </p:nvSpPr>
        <p:spPr>
          <a:xfrm>
            <a:off x="437963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focuses in Computing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Digital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Programming animations</a:t>
            </a:r>
          </a:p>
        </p:txBody>
      </p:sp>
    </p:spTree>
    <p:extLst>
      <p:ext uri="{BB962C8B-B14F-4D97-AF65-F5344CB8AC3E}">
        <p14:creationId xmlns:p14="http://schemas.microsoft.com/office/powerpoint/2010/main" val="166271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433111" y="772356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this term are: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Little Red Riding Hood – </a:t>
            </a:r>
            <a:r>
              <a:rPr lang="en-GB" dirty="0" err="1">
                <a:solidFill>
                  <a:srgbClr val="002060"/>
                </a:solidFill>
                <a:latin typeface="Calibri" panose="020F0502020204030204" pitchFamily="34" charset="0"/>
              </a:rPr>
              <a:t>Lari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 Donn 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The Comet – Joe Todd-Stanton 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The History of Toys – Helen Cox Cannons 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02060"/>
                </a:solidFill>
                <a:latin typeface="Calibri" panose="020F0502020204030204" pitchFamily="34" charset="0"/>
              </a:rPr>
              <a:t>Mog’s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 Christmas – Judith Kerr </a:t>
            </a:r>
          </a:p>
          <a:p>
            <a:pPr rtl="0" fontAlgn="base"/>
            <a:endParaRPr lang="en-GB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rtl="0" fontAlgn="base"/>
            <a:r>
              <a:rPr lang="en-GB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This term we will be focusing on sentence composition, including capital letters, finger spaces and full stops, as well as fine tuning skills with handwriting and presentation.</a:t>
            </a:r>
          </a:p>
          <a:p>
            <a:pPr rtl="0" fontAlgn="base"/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Hooks and Trips</a:t>
            </a:r>
          </a:p>
          <a:p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topic overviews for Maths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Number and place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Addition and subtraction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Geometry – properties of shape.</a:t>
            </a:r>
          </a:p>
        </p:txBody>
      </p:sp>
    </p:spTree>
    <p:extLst>
      <p:ext uri="{BB962C8B-B14F-4D97-AF65-F5344CB8AC3E}">
        <p14:creationId xmlns:p14="http://schemas.microsoft.com/office/powerpoint/2010/main" val="345921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Science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Seasonal change (Autumn-Winter)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Name the 4 seasons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 signs and weather patterns of seasons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Measure the weather and tell the weather forecast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Understand animal and human adaptations through the seasons.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Human Senses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human body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Identifying similarities and differences with classmates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Our senses linking to parts of the body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How our senses help us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this term has been Our Wonderful World: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Human and physical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Features of a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Directional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Continents and oceans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impact of the equator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UK, including its countries and capital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Types of settlements</a:t>
            </a:r>
          </a:p>
        </p:txBody>
      </p:sp>
    </p:spTree>
    <p:extLst>
      <p:ext uri="{BB962C8B-B14F-4D97-AF65-F5344CB8AC3E}">
        <p14:creationId xmlns:p14="http://schemas.microsoft.com/office/powerpoint/2010/main" val="334827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project has been our main topic this term. This is Childhood now and in the 1950s: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Life stages from baby to elder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Chronology and timelines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Family trees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Important life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concept of the past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Childhood in the 1950s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Life changes over the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Everyday life in the 1950s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Making comparisons between the past and 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Historical vocabulary, including time phrases.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462336"/>
            <a:ext cx="4873841" cy="28746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projects in PE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Multi-skills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Ball skills (throwing and catching)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Spatial awareness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Performing controlled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Performing short motifs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Performing movements considering dynamics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521044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areas of learning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Caring for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Gifts and giving</a:t>
            </a:r>
          </a:p>
        </p:txBody>
      </p:sp>
    </p:spTree>
    <p:extLst>
      <p:ext uri="{BB962C8B-B14F-4D97-AF65-F5344CB8AC3E}">
        <p14:creationId xmlns:p14="http://schemas.microsoft.com/office/powerpoint/2010/main" val="309039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project in Art this term 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Mix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Colour mixing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colour wheel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Primary colours and secondary colours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Artists and how they use colour in their work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project in DT is Chop, Slice and Mash. The children will learn: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Different food preparation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Food safety and hygiene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How to create an effective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How to test and analyse the effectiveness of a design (taste testing!)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55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5256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projects this term are based on BBC Ten Pieces. These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Funky elephant walk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Be in a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46B0579-D9AB-49A0-B5B9-CB65E1ED2D78}"/>
              </a:ext>
            </a:extLst>
          </p:cNvPr>
          <p:cNvSpPr/>
          <p:nvPr/>
        </p:nvSpPr>
        <p:spPr>
          <a:xfrm>
            <a:off x="437963" y="772357"/>
            <a:ext cx="4873841" cy="25256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Technology around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Digital painting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52EE98-3D04-4D88-8A68-4EAEC7CCA7A7}"/>
              </a:ext>
            </a:extLst>
          </p:cNvPr>
          <p:cNvSpPr/>
          <p:nvPr/>
        </p:nvSpPr>
        <p:spPr>
          <a:xfrm>
            <a:off x="3659079" y="3552288"/>
            <a:ext cx="4873841" cy="20368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 PSHE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Bing Me in My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Celebrating Differences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61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1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Spring Term</a:t>
            </a:r>
          </a:p>
        </p:txBody>
      </p:sp>
    </p:spTree>
    <p:extLst>
      <p:ext uri="{BB962C8B-B14F-4D97-AF65-F5344CB8AC3E}">
        <p14:creationId xmlns:p14="http://schemas.microsoft.com/office/powerpoint/2010/main" val="226956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Queen’s Hat – Steve Anthony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Tidy – Emily </a:t>
            </a:r>
            <a:r>
              <a:rPr lang="en-GB" dirty="0" err="1">
                <a:solidFill>
                  <a:srgbClr val="002060"/>
                </a:solidFill>
              </a:rPr>
              <a:t>Gravett</a:t>
            </a:r>
            <a:r>
              <a:rPr lang="en-GB" dirty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If All the World Were – Joseph Coelho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The Way Back Home – Oliver Jeffers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Hooks and Trips</a:t>
            </a:r>
          </a:p>
          <a:p>
            <a:r>
              <a:rPr lang="en-GB" dirty="0">
                <a:solidFill>
                  <a:srgbClr val="002060"/>
                </a:solidFill>
              </a:rPr>
              <a:t>Trip – Gloucester City Centre and Cathedral </a:t>
            </a:r>
          </a:p>
          <a:p>
            <a:r>
              <a:rPr lang="en-GB" dirty="0">
                <a:solidFill>
                  <a:srgbClr val="002060"/>
                </a:solidFill>
              </a:rPr>
              <a:t>Trip – Easter experience St. </a:t>
            </a:r>
            <a:r>
              <a:rPr lang="en-GB" dirty="0" err="1">
                <a:solidFill>
                  <a:srgbClr val="002060"/>
                </a:solidFill>
              </a:rPr>
              <a:t>Barnabus</a:t>
            </a:r>
            <a:r>
              <a:rPr lang="en-GB" dirty="0">
                <a:solidFill>
                  <a:srgbClr val="002060"/>
                </a:solidFill>
              </a:rPr>
              <a:t> Church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maths topics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Addition and subtraction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Measure –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246301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Science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projects this term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Seasonal change (Spring to Summer)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How plants and animals change in between seasons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Identifying seasonal change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Reviewing measuring the weather and discussing its difference to Autumn and Winter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Sun 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this term is our main project overall. This is Bright Lights, Big City: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Human and physical characteristics of the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Exploring characteristics of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is a City?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What is a Capital City?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Directional language and giving successful directions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4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130f798-555d-4283-877d-47ca23db3ba0">
      <UserInfo>
        <DisplayName>Pete Hales</DisplayName>
        <AccountId>88</AccountId>
        <AccountType/>
      </UserInfo>
      <UserInfo>
        <DisplayName>Mike Southwell</DisplayName>
        <AccountId>102</AccountId>
        <AccountType/>
      </UserInfo>
      <UserInfo>
        <DisplayName>Lucy Sullivan</DisplayName>
        <AccountId>20</AccountId>
        <AccountType/>
      </UserInfo>
      <UserInfo>
        <DisplayName>Roksana Parsons</DisplayName>
        <AccountId>82</AccountId>
        <AccountType/>
      </UserInfo>
      <UserInfo>
        <DisplayName>Lucy Powrie</DisplayName>
        <AccountId>105</AccountId>
        <AccountType/>
      </UserInfo>
      <UserInfo>
        <DisplayName>Harry Stevens</DisplayName>
        <AccountId>106</AccountId>
        <AccountType/>
      </UserInfo>
      <UserInfo>
        <DisplayName>Ingrid Tanner</DisplayName>
        <AccountId>96</AccountId>
        <AccountType/>
      </UserInfo>
      <UserInfo>
        <DisplayName>Abby Pearce</DisplayName>
        <AccountId>81</AccountId>
        <AccountType/>
      </UserInfo>
      <UserInfo>
        <DisplayName>Christine Pollard</DisplayName>
        <AccountId>84</AccountId>
        <AccountType/>
      </UserInfo>
      <UserInfo>
        <DisplayName>Ella Evans</DisplayName>
        <AccountId>107</AccountId>
        <AccountType/>
      </UserInfo>
      <UserInfo>
        <DisplayName>Harriet Pearce</DisplayName>
        <AccountId>99</AccountId>
        <AccountType/>
      </UserInfo>
      <UserInfo>
        <DisplayName>Devina Kenna</DisplayName>
        <AccountId>90</AccountId>
        <AccountType/>
      </UserInfo>
      <UserInfo>
        <DisplayName>Louise Cornock</DisplayName>
        <AccountId>97</AccountId>
        <AccountType/>
      </UserInfo>
      <UserInfo>
        <DisplayName>Nichola Smith</DisplayName>
        <AccountId>77</AccountId>
        <AccountType/>
      </UserInfo>
      <UserInfo>
        <DisplayName>Mia Luxton</DisplayName>
        <AccountId>89</AccountId>
        <AccountType/>
      </UserInfo>
      <UserInfo>
        <DisplayName>Sophie Johnson</DisplayName>
        <AccountId>86</AccountId>
        <AccountType/>
      </UserInfo>
      <UserInfo>
        <DisplayName>Pauline Sheehy</DisplayName>
        <AccountId>85</AccountId>
        <AccountType/>
      </UserInfo>
      <UserInfo>
        <DisplayName>Marianna Juhasz</DisplayName>
        <AccountId>108</AccountId>
        <AccountType/>
      </UserInfo>
      <UserInfo>
        <DisplayName>Debra Arthur</DisplayName>
        <AccountId>21</AccountId>
        <AccountType/>
      </UserInfo>
      <UserInfo>
        <DisplayName>Sue Mace</DisplayName>
        <AccountId>80</AccountId>
        <AccountType/>
      </UserInfo>
      <UserInfo>
        <DisplayName>Sophie Purveur</DisplayName>
        <AccountId>83</AccountId>
        <AccountType/>
      </UserInfo>
      <UserInfo>
        <DisplayName>Lisa Simmonds</DisplayName>
        <AccountId>91</AccountId>
        <AccountType/>
      </UserInfo>
      <UserInfo>
        <DisplayName>Dawn Gwilliam</DisplayName>
        <AccountId>109</AccountId>
        <AccountType/>
      </UserInfo>
      <UserInfo>
        <DisplayName>Danielle Paris</DisplayName>
        <AccountId>110</AccountId>
        <AccountType/>
      </UserInfo>
      <UserInfo>
        <DisplayName>Amy Barnes</DisplayName>
        <AccountId>111</AccountId>
        <AccountType/>
      </UserInfo>
      <UserInfo>
        <DisplayName>Anita Baker</DisplayName>
        <AccountId>112</AccountId>
        <AccountType/>
      </UserInfo>
      <UserInfo>
        <DisplayName>Cameron Merrett</DisplayName>
        <AccountId>113</AccountId>
        <AccountType/>
      </UserInfo>
      <UserInfo>
        <DisplayName>Sharon White</DisplayName>
        <AccountId>114</AccountId>
        <AccountType/>
      </UserInfo>
      <UserInfo>
        <DisplayName>Mercedes Bee</DisplayName>
        <AccountId>115</AccountId>
        <AccountType/>
      </UserInfo>
      <UserInfo>
        <DisplayName>Clare Silvester</DisplayName>
        <AccountId>116</AccountId>
        <AccountType/>
      </UserInfo>
      <UserInfo>
        <DisplayName>Clair Cornwall</DisplayName>
        <AccountId>136</AccountId>
        <AccountType/>
      </UserInfo>
      <UserInfo>
        <DisplayName>Mandy Walton</DisplayName>
        <AccountId>25</AccountId>
        <AccountType/>
      </UserInfo>
      <UserInfo>
        <DisplayName>Jo Scrivener</DisplayName>
        <AccountId>103</AccountId>
        <AccountType/>
      </UserInfo>
      <UserInfo>
        <DisplayName>Carly Tonks</DisplayName>
        <AccountId>75</AccountId>
        <AccountType/>
      </UserInfo>
      <UserInfo>
        <DisplayName>Deputy</DisplayName>
        <AccountId>118</AccountId>
        <AccountType/>
      </UserInfo>
      <UserInfo>
        <DisplayName>Jodie Sanwell</DisplayName>
        <AccountId>29</AccountId>
        <AccountType/>
      </UserInfo>
      <UserInfo>
        <DisplayName>Lauren Powell</DisplayName>
        <AccountId>32</AccountId>
        <AccountType/>
      </UserInfo>
      <UserInfo>
        <DisplayName>Nikki Hendry</DisplayName>
        <AccountId>19</AccountId>
        <AccountType/>
      </UserInfo>
      <UserInfo>
        <DisplayName>Laura Stephens</DisplayName>
        <AccountId>31</AccountId>
        <AccountType/>
      </UserInfo>
      <UserInfo>
        <DisplayName>Sarah Aston</DisplayName>
        <AccountId>36</AccountId>
        <AccountType/>
      </UserInfo>
      <UserInfo>
        <DisplayName>Luke Holder</DisplayName>
        <AccountId>33</AccountId>
        <AccountType/>
      </UserInfo>
      <UserInfo>
        <DisplayName>Coral Flynn</DisplayName>
        <AccountId>79</AccountId>
        <AccountType/>
      </UserInfo>
      <UserInfo>
        <DisplayName>Susanne Quinn</DisplayName>
        <AccountId>119</AccountId>
        <AccountType/>
      </UserInfo>
      <UserInfo>
        <DisplayName>Shona Tovey</DisplayName>
        <AccountId>101</AccountId>
        <AccountType/>
      </UserInfo>
      <UserInfo>
        <DisplayName>Kallum Knott</DisplayName>
        <AccountId>98</AccountId>
        <AccountType/>
      </UserInfo>
      <UserInfo>
        <DisplayName>Sophie Green</DisplayName>
        <AccountId>134</AccountId>
        <AccountType/>
      </UserInfo>
      <UserInfo>
        <DisplayName>Beth Griffin</DisplayName>
        <AccountId>92</AccountId>
        <AccountType/>
      </UserInfo>
      <UserInfo>
        <DisplayName>Melissa Morgan-Partridge</DisplayName>
        <AccountId>138</AccountId>
        <AccountType/>
      </UserInfo>
    </SharedWithUsers>
    <TaxCatchAll xmlns="4130f798-555d-4283-877d-47ca23db3ba0" xsi:nil="true"/>
    <lcf76f155ced4ddcb4097134ff3c332f xmlns="beab8350-a27f-4811-8d61-4b617fe51f8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F96D6B0A3E3B42A8F754A3BC10923B" ma:contentTypeVersion="16" ma:contentTypeDescription="Create a new document." ma:contentTypeScope="" ma:versionID="ffafdd96173f21ca349472b37f6117c5">
  <xsd:schema xmlns:xsd="http://www.w3.org/2001/XMLSchema" xmlns:xs="http://www.w3.org/2001/XMLSchema" xmlns:p="http://schemas.microsoft.com/office/2006/metadata/properties" xmlns:ns2="4130f798-555d-4283-877d-47ca23db3ba0" xmlns:ns3="beab8350-a27f-4811-8d61-4b617fe51f81" targetNamespace="http://schemas.microsoft.com/office/2006/metadata/properties" ma:root="true" ma:fieldsID="87f1d0c931a1e898feef1aa4c5720be8" ns2:_="" ns3:_="">
    <xsd:import namespace="4130f798-555d-4283-877d-47ca23db3ba0"/>
    <xsd:import namespace="beab8350-a27f-4811-8d61-4b617fe51f8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0f798-555d-4283-877d-47ca23db3b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a852953-3c54-43a3-8143-5d6c744f9f30}" ma:internalName="TaxCatchAll" ma:showField="CatchAllData" ma:web="4130f798-555d-4283-877d-47ca23db3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b8350-a27f-4811-8d61-4b617fe51f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5eb0bf6-483a-4e9b-9636-5eee4a0e49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68CB44-96DE-418C-B8DB-AEB5F4057E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D3104-0074-4681-94F6-1173A5555067}">
  <ds:schemaRefs>
    <ds:schemaRef ds:uri="4130f798-555d-4283-877d-47ca23db3ba0"/>
    <ds:schemaRef ds:uri="beab8350-a27f-4811-8d61-4b617fe51f8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85857AE-AB92-4ED9-824C-52AAA5485AFB}">
  <ds:schemaRefs>
    <ds:schemaRef ds:uri="4130f798-555d-4283-877d-47ca23db3ba0"/>
    <ds:schemaRef ds:uri="beab8350-a27f-4811-8d61-4b617fe51f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1167</Words>
  <Application>Microsoft Office PowerPoint</Application>
  <PresentationFormat>Widescreen</PresentationFormat>
  <Paragraphs>242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PT Sans</vt:lpstr>
      <vt:lpstr>Segoe UI</vt:lpstr>
      <vt:lpstr>Office Theme</vt:lpstr>
      <vt:lpstr>Year 1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1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1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Hales</dc:creator>
  <cp:lastModifiedBy>Sophie Green</cp:lastModifiedBy>
  <cp:revision>31</cp:revision>
  <dcterms:created xsi:type="dcterms:W3CDTF">2022-08-17T11:25:21Z</dcterms:created>
  <dcterms:modified xsi:type="dcterms:W3CDTF">2024-08-26T21:18:29Z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0x010100FBF96D6B0A3E3B42A8F754A3BC10923B</vt:lpwstr>
  </property>
  <property fmtid="{D5CDD505-2E9C-101B-9397-08002B2CF9AE}" pid="3" name="MediaServiceImageTags">
    <vt:lpwstr/>
  </property>
</Properties>
</file>