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–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–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74764" autoAdjust="0"/>
  </p:normalViewPr>
  <p:slideViewPr>
    <p:cSldViewPr snapToGrid="0">
      <p:cViewPr varScale="1">
        <p:scale>
          <a:sx n="50" d="100"/>
          <a:sy n="50" d="100"/>
        </p:scale>
        <p:origin x="126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Aston" userId="4849f1b0-c2c0-4347-aaf2-495518c77c05" providerId="ADAL" clId="{F6D589A8-1971-43FC-85B8-94FA57DEC3BB}"/>
    <pc:docChg chg="custSel modSld">
      <pc:chgData name="Sarah Aston" userId="4849f1b0-c2c0-4347-aaf2-495518c77c05" providerId="ADAL" clId="{F6D589A8-1971-43FC-85B8-94FA57DEC3BB}" dt="2024-08-27T08:45:52.725" v="985" actId="1076"/>
      <pc:docMkLst>
        <pc:docMk/>
      </pc:docMkLst>
      <pc:sldChg chg="modSp mod">
        <pc:chgData name="Sarah Aston" userId="4849f1b0-c2c0-4347-aaf2-495518c77c05" providerId="ADAL" clId="{F6D589A8-1971-43FC-85B8-94FA57DEC3BB}" dt="2024-08-27T08:30:36.692" v="288" actId="20577"/>
        <pc:sldMkLst>
          <pc:docMk/>
          <pc:sldMk cId="22368568" sldId="257"/>
        </pc:sldMkLst>
        <pc:spChg chg="mod">
          <ac:chgData name="Sarah Aston" userId="4849f1b0-c2c0-4347-aaf2-495518c77c05" providerId="ADAL" clId="{F6D589A8-1971-43FC-85B8-94FA57DEC3BB}" dt="2024-08-27T08:29:09.985" v="221" actId="20577"/>
          <ac:spMkLst>
            <pc:docMk/>
            <pc:sldMk cId="22368568" sldId="257"/>
            <ac:spMk id="10" creationId="{A0C980CE-0EDC-4261-A74F-887289A732A8}"/>
          </ac:spMkLst>
        </pc:spChg>
        <pc:spChg chg="mod">
          <ac:chgData name="Sarah Aston" userId="4849f1b0-c2c0-4347-aaf2-495518c77c05" providerId="ADAL" clId="{F6D589A8-1971-43FC-85B8-94FA57DEC3BB}" dt="2024-08-27T08:30:36.692" v="288" actId="20577"/>
          <ac:spMkLst>
            <pc:docMk/>
            <pc:sldMk cId="22368568" sldId="257"/>
            <ac:spMk id="11" creationId="{208994E1-9561-42EA-8C11-66A8F07E593D}"/>
          </ac:spMkLst>
        </pc:spChg>
      </pc:sldChg>
      <pc:sldChg chg="modSp mod">
        <pc:chgData name="Sarah Aston" userId="4849f1b0-c2c0-4347-aaf2-495518c77c05" providerId="ADAL" clId="{F6D589A8-1971-43FC-85B8-94FA57DEC3BB}" dt="2024-08-27T08:34:10.370" v="355" actId="1076"/>
        <pc:sldMkLst>
          <pc:docMk/>
          <pc:sldMk cId="2811547462" sldId="258"/>
        </pc:sldMkLst>
        <pc:spChg chg="mod">
          <ac:chgData name="Sarah Aston" userId="4849f1b0-c2c0-4347-aaf2-495518c77c05" providerId="ADAL" clId="{F6D589A8-1971-43FC-85B8-94FA57DEC3BB}" dt="2024-08-27T08:34:10.370" v="355" actId="1076"/>
          <ac:spMkLst>
            <pc:docMk/>
            <pc:sldMk cId="2811547462" sldId="258"/>
            <ac:spMk id="10" creationId="{A0C980CE-0EDC-4261-A74F-887289A732A8}"/>
          </ac:spMkLst>
        </pc:spChg>
      </pc:sldChg>
      <pc:sldChg chg="modSp mod">
        <pc:chgData name="Sarah Aston" userId="4849f1b0-c2c0-4347-aaf2-495518c77c05" providerId="ADAL" clId="{F6D589A8-1971-43FC-85B8-94FA57DEC3BB}" dt="2024-08-27T08:34:58.992" v="398" actId="20577"/>
        <pc:sldMkLst>
          <pc:docMk/>
          <pc:sldMk cId="3906827339" sldId="259"/>
        </pc:sldMkLst>
        <pc:spChg chg="mod">
          <ac:chgData name="Sarah Aston" userId="4849f1b0-c2c0-4347-aaf2-495518c77c05" providerId="ADAL" clId="{F6D589A8-1971-43FC-85B8-94FA57DEC3BB}" dt="2024-08-27T08:34:58.992" v="398" actId="20577"/>
          <ac:spMkLst>
            <pc:docMk/>
            <pc:sldMk cId="3906827339" sldId="259"/>
            <ac:spMk id="4" creationId="{7DB12BD3-11F7-4376-BE6C-E3B9C9163A1C}"/>
          </ac:spMkLst>
        </pc:spChg>
        <pc:spChg chg="mod">
          <ac:chgData name="Sarah Aston" userId="4849f1b0-c2c0-4347-aaf2-495518c77c05" providerId="ADAL" clId="{F6D589A8-1971-43FC-85B8-94FA57DEC3BB}" dt="2024-08-27T08:34:20.319" v="357" actId="5793"/>
          <ac:spMkLst>
            <pc:docMk/>
            <pc:sldMk cId="3906827339" sldId="259"/>
            <ac:spMk id="10" creationId="{A0C980CE-0EDC-4261-A74F-887289A732A8}"/>
          </ac:spMkLst>
        </pc:spChg>
      </pc:sldChg>
      <pc:sldChg chg="modSp mod">
        <pc:chgData name="Sarah Aston" userId="4849f1b0-c2c0-4347-aaf2-495518c77c05" providerId="ADAL" clId="{F6D589A8-1971-43FC-85B8-94FA57DEC3BB}" dt="2024-08-27T08:35:36.011" v="406" actId="1076"/>
        <pc:sldMkLst>
          <pc:docMk/>
          <pc:sldMk cId="2861670725" sldId="260"/>
        </pc:sldMkLst>
        <pc:spChg chg="mod">
          <ac:chgData name="Sarah Aston" userId="4849f1b0-c2c0-4347-aaf2-495518c77c05" providerId="ADAL" clId="{F6D589A8-1971-43FC-85B8-94FA57DEC3BB}" dt="2024-08-27T08:35:28.160" v="404" actId="1076"/>
          <ac:spMkLst>
            <pc:docMk/>
            <pc:sldMk cId="2861670725" sldId="260"/>
            <ac:spMk id="10" creationId="{A0C980CE-0EDC-4261-A74F-887289A732A8}"/>
          </ac:spMkLst>
        </pc:spChg>
        <pc:spChg chg="mod">
          <ac:chgData name="Sarah Aston" userId="4849f1b0-c2c0-4347-aaf2-495518c77c05" providerId="ADAL" clId="{F6D589A8-1971-43FC-85B8-94FA57DEC3BB}" dt="2024-08-27T08:35:36.011" v="406" actId="1076"/>
          <ac:spMkLst>
            <pc:docMk/>
            <pc:sldMk cId="2861670725" sldId="260"/>
            <ac:spMk id="12" creationId="{D5E736E4-3EE1-4512-8E0C-831E7A4C6655}"/>
          </ac:spMkLst>
        </pc:spChg>
      </pc:sldChg>
      <pc:sldChg chg="modSp mod">
        <pc:chgData name="Sarah Aston" userId="4849f1b0-c2c0-4347-aaf2-495518c77c05" providerId="ADAL" clId="{F6D589A8-1971-43FC-85B8-94FA57DEC3BB}" dt="2024-08-27T08:37:05.664" v="478" actId="1076"/>
        <pc:sldMkLst>
          <pc:docMk/>
          <pc:sldMk cId="1886504972" sldId="261"/>
        </pc:sldMkLst>
        <pc:spChg chg="mod">
          <ac:chgData name="Sarah Aston" userId="4849f1b0-c2c0-4347-aaf2-495518c77c05" providerId="ADAL" clId="{F6D589A8-1971-43FC-85B8-94FA57DEC3BB}" dt="2024-08-27T08:36:59.396" v="476" actId="1076"/>
          <ac:spMkLst>
            <pc:docMk/>
            <pc:sldMk cId="1886504972" sldId="261"/>
            <ac:spMk id="7" creationId="{0A528E85-58ED-4B55-81B0-180AF05F2876}"/>
          </ac:spMkLst>
        </pc:spChg>
        <pc:spChg chg="mod">
          <ac:chgData name="Sarah Aston" userId="4849f1b0-c2c0-4347-aaf2-495518c77c05" providerId="ADAL" clId="{F6D589A8-1971-43FC-85B8-94FA57DEC3BB}" dt="2024-08-27T08:37:05.664" v="478" actId="1076"/>
          <ac:spMkLst>
            <pc:docMk/>
            <pc:sldMk cId="1886504972" sldId="261"/>
            <ac:spMk id="8" creationId="{B418C72C-4A39-4AAD-9CFF-79AA4D7C9F92}"/>
          </ac:spMkLst>
        </pc:spChg>
      </pc:sldChg>
      <pc:sldChg chg="modSp mod">
        <pc:chgData name="Sarah Aston" userId="4849f1b0-c2c0-4347-aaf2-495518c77c05" providerId="ADAL" clId="{F6D589A8-1971-43FC-85B8-94FA57DEC3BB}" dt="2024-08-27T08:38:43.059" v="690" actId="20577"/>
        <pc:sldMkLst>
          <pc:docMk/>
          <pc:sldMk cId="3459214598" sldId="263"/>
        </pc:sldMkLst>
        <pc:spChg chg="mod">
          <ac:chgData name="Sarah Aston" userId="4849f1b0-c2c0-4347-aaf2-495518c77c05" providerId="ADAL" clId="{F6D589A8-1971-43FC-85B8-94FA57DEC3BB}" dt="2024-08-27T08:38:43.059" v="690" actId="20577"/>
          <ac:spMkLst>
            <pc:docMk/>
            <pc:sldMk cId="3459214598" sldId="263"/>
            <ac:spMk id="10" creationId="{A0C980CE-0EDC-4261-A74F-887289A732A8}"/>
          </ac:spMkLst>
        </pc:spChg>
      </pc:sldChg>
      <pc:sldChg chg="modSp mod modNotesTx">
        <pc:chgData name="Sarah Aston" userId="4849f1b0-c2c0-4347-aaf2-495518c77c05" providerId="ADAL" clId="{F6D589A8-1971-43FC-85B8-94FA57DEC3BB}" dt="2024-08-27T08:39:39.118" v="695" actId="6549"/>
        <pc:sldMkLst>
          <pc:docMk/>
          <pc:sldMk cId="3348270026" sldId="264"/>
        </pc:sldMkLst>
        <pc:spChg chg="mod">
          <ac:chgData name="Sarah Aston" userId="4849f1b0-c2c0-4347-aaf2-495518c77c05" providerId="ADAL" clId="{F6D589A8-1971-43FC-85B8-94FA57DEC3BB}" dt="2024-08-27T08:39:39.118" v="695" actId="6549"/>
          <ac:spMkLst>
            <pc:docMk/>
            <pc:sldMk cId="3348270026" sldId="264"/>
            <ac:spMk id="10" creationId="{A0C980CE-0EDC-4261-A74F-887289A732A8}"/>
          </ac:spMkLst>
        </pc:spChg>
      </pc:sldChg>
      <pc:sldChg chg="modSp mod">
        <pc:chgData name="Sarah Aston" userId="4849f1b0-c2c0-4347-aaf2-495518c77c05" providerId="ADAL" clId="{F6D589A8-1971-43FC-85B8-94FA57DEC3BB}" dt="2024-08-27T08:40:21.182" v="768" actId="20577"/>
        <pc:sldMkLst>
          <pc:docMk/>
          <pc:sldMk cId="3090398815" sldId="265"/>
        </pc:sldMkLst>
        <pc:spChg chg="mod">
          <ac:chgData name="Sarah Aston" userId="4849f1b0-c2c0-4347-aaf2-495518c77c05" providerId="ADAL" clId="{F6D589A8-1971-43FC-85B8-94FA57DEC3BB}" dt="2024-08-27T08:40:21.182" v="768" actId="20577"/>
          <ac:spMkLst>
            <pc:docMk/>
            <pc:sldMk cId="3090398815" sldId="265"/>
            <ac:spMk id="4" creationId="{7DB12BD3-11F7-4376-BE6C-E3B9C9163A1C}"/>
          </ac:spMkLst>
        </pc:spChg>
      </pc:sldChg>
      <pc:sldChg chg="modSp mod">
        <pc:chgData name="Sarah Aston" userId="4849f1b0-c2c0-4347-aaf2-495518c77c05" providerId="ADAL" clId="{F6D589A8-1971-43FC-85B8-94FA57DEC3BB}" dt="2024-08-27T08:40:45.995" v="773" actId="1076"/>
        <pc:sldMkLst>
          <pc:docMk/>
          <pc:sldMk cId="992556723" sldId="266"/>
        </pc:sldMkLst>
        <pc:spChg chg="mod">
          <ac:chgData name="Sarah Aston" userId="4849f1b0-c2c0-4347-aaf2-495518c77c05" providerId="ADAL" clId="{F6D589A8-1971-43FC-85B8-94FA57DEC3BB}" dt="2024-08-27T08:40:42.347" v="771" actId="1076"/>
          <ac:spMkLst>
            <pc:docMk/>
            <pc:sldMk cId="992556723" sldId="266"/>
            <ac:spMk id="10" creationId="{A0C980CE-0EDC-4261-A74F-887289A732A8}"/>
          </ac:spMkLst>
        </pc:spChg>
        <pc:spChg chg="mod">
          <ac:chgData name="Sarah Aston" userId="4849f1b0-c2c0-4347-aaf2-495518c77c05" providerId="ADAL" clId="{F6D589A8-1971-43FC-85B8-94FA57DEC3BB}" dt="2024-08-27T08:40:45.995" v="773" actId="1076"/>
          <ac:spMkLst>
            <pc:docMk/>
            <pc:sldMk cId="992556723" sldId="266"/>
            <ac:spMk id="12" creationId="{D5E736E4-3EE1-4512-8E0C-831E7A4C6655}"/>
          </ac:spMkLst>
        </pc:spChg>
      </pc:sldChg>
      <pc:sldChg chg="modSp mod">
        <pc:chgData name="Sarah Aston" userId="4849f1b0-c2c0-4347-aaf2-495518c77c05" providerId="ADAL" clId="{F6D589A8-1971-43FC-85B8-94FA57DEC3BB}" dt="2024-08-27T08:41:29.647" v="784" actId="14100"/>
        <pc:sldMkLst>
          <pc:docMk/>
          <pc:sldMk cId="2532610850" sldId="267"/>
        </pc:sldMkLst>
        <pc:spChg chg="mod">
          <ac:chgData name="Sarah Aston" userId="4849f1b0-c2c0-4347-aaf2-495518c77c05" providerId="ADAL" clId="{F6D589A8-1971-43FC-85B8-94FA57DEC3BB}" dt="2024-08-27T08:41:24.205" v="781" actId="1076"/>
          <ac:spMkLst>
            <pc:docMk/>
            <pc:sldMk cId="2532610850" sldId="267"/>
            <ac:spMk id="7" creationId="{DE0809D6-8DD5-44FF-8110-777C9DA7E603}"/>
          </ac:spMkLst>
        </pc:spChg>
        <pc:spChg chg="mod">
          <ac:chgData name="Sarah Aston" userId="4849f1b0-c2c0-4347-aaf2-495518c77c05" providerId="ADAL" clId="{F6D589A8-1971-43FC-85B8-94FA57DEC3BB}" dt="2024-08-27T08:41:29.647" v="784" actId="14100"/>
          <ac:spMkLst>
            <pc:docMk/>
            <pc:sldMk cId="2532610850" sldId="267"/>
            <ac:spMk id="8" creationId="{F2EA3AAD-43E2-4D0A-9E99-996BCF2D6603}"/>
          </ac:spMkLst>
        </pc:spChg>
      </pc:sldChg>
      <pc:sldChg chg="modSp mod">
        <pc:chgData name="Sarah Aston" userId="4849f1b0-c2c0-4347-aaf2-495518c77c05" providerId="ADAL" clId="{F6D589A8-1971-43FC-85B8-94FA57DEC3BB}" dt="2024-08-27T08:43:28.996" v="910" actId="20577"/>
        <pc:sldMkLst>
          <pc:docMk/>
          <pc:sldMk cId="172843310" sldId="269"/>
        </pc:sldMkLst>
        <pc:spChg chg="mod">
          <ac:chgData name="Sarah Aston" userId="4849f1b0-c2c0-4347-aaf2-495518c77c05" providerId="ADAL" clId="{F6D589A8-1971-43FC-85B8-94FA57DEC3BB}" dt="2024-08-27T08:43:28.996" v="910" actId="20577"/>
          <ac:spMkLst>
            <pc:docMk/>
            <pc:sldMk cId="172843310" sldId="269"/>
            <ac:spMk id="10" creationId="{A0C980CE-0EDC-4261-A74F-887289A732A8}"/>
          </ac:spMkLst>
        </pc:spChg>
      </pc:sldChg>
      <pc:sldChg chg="modSp mod modNotesTx">
        <pc:chgData name="Sarah Aston" userId="4849f1b0-c2c0-4347-aaf2-495518c77c05" providerId="ADAL" clId="{F6D589A8-1971-43FC-85B8-94FA57DEC3BB}" dt="2024-08-27T08:44:04.004" v="916" actId="14100"/>
        <pc:sldMkLst>
          <pc:docMk/>
          <pc:sldMk cId="3708048649" sldId="270"/>
        </pc:sldMkLst>
        <pc:spChg chg="mod">
          <ac:chgData name="Sarah Aston" userId="4849f1b0-c2c0-4347-aaf2-495518c77c05" providerId="ADAL" clId="{F6D589A8-1971-43FC-85B8-94FA57DEC3BB}" dt="2024-08-27T08:43:57.875" v="913" actId="1076"/>
          <ac:spMkLst>
            <pc:docMk/>
            <pc:sldMk cId="3708048649" sldId="270"/>
            <ac:spMk id="10" creationId="{A0C980CE-0EDC-4261-A74F-887289A732A8}"/>
          </ac:spMkLst>
        </pc:spChg>
        <pc:spChg chg="mod">
          <ac:chgData name="Sarah Aston" userId="4849f1b0-c2c0-4347-aaf2-495518c77c05" providerId="ADAL" clId="{F6D589A8-1971-43FC-85B8-94FA57DEC3BB}" dt="2024-08-27T08:44:04.004" v="916" actId="14100"/>
          <ac:spMkLst>
            <pc:docMk/>
            <pc:sldMk cId="3708048649" sldId="270"/>
            <ac:spMk id="12" creationId="{D5E736E4-3EE1-4512-8E0C-831E7A4C6655}"/>
          </ac:spMkLst>
        </pc:spChg>
      </pc:sldChg>
      <pc:sldChg chg="modSp mod">
        <pc:chgData name="Sarah Aston" userId="4849f1b0-c2c0-4347-aaf2-495518c77c05" providerId="ADAL" clId="{F6D589A8-1971-43FC-85B8-94FA57DEC3BB}" dt="2024-08-27T08:44:47.142" v="956" actId="20577"/>
        <pc:sldMkLst>
          <pc:docMk/>
          <pc:sldMk cId="2279066754" sldId="271"/>
        </pc:sldMkLst>
        <pc:spChg chg="mod">
          <ac:chgData name="Sarah Aston" userId="4849f1b0-c2c0-4347-aaf2-495518c77c05" providerId="ADAL" clId="{F6D589A8-1971-43FC-85B8-94FA57DEC3BB}" dt="2024-08-27T08:44:47.142" v="956" actId="20577"/>
          <ac:spMkLst>
            <pc:docMk/>
            <pc:sldMk cId="2279066754" sldId="271"/>
            <ac:spMk id="4" creationId="{7DB12BD3-11F7-4376-BE6C-E3B9C9163A1C}"/>
          </ac:spMkLst>
        </pc:spChg>
      </pc:sldChg>
      <pc:sldChg chg="modSp mod">
        <pc:chgData name="Sarah Aston" userId="4849f1b0-c2c0-4347-aaf2-495518c77c05" providerId="ADAL" clId="{F6D589A8-1971-43FC-85B8-94FA57DEC3BB}" dt="2024-08-27T08:45:04.539" v="960" actId="1076"/>
        <pc:sldMkLst>
          <pc:docMk/>
          <pc:sldMk cId="1440534172" sldId="272"/>
        </pc:sldMkLst>
        <pc:spChg chg="mod">
          <ac:chgData name="Sarah Aston" userId="4849f1b0-c2c0-4347-aaf2-495518c77c05" providerId="ADAL" clId="{F6D589A8-1971-43FC-85B8-94FA57DEC3BB}" dt="2024-08-27T08:45:02.671" v="959" actId="1076"/>
          <ac:spMkLst>
            <pc:docMk/>
            <pc:sldMk cId="1440534172" sldId="272"/>
            <ac:spMk id="10" creationId="{A0C980CE-0EDC-4261-A74F-887289A732A8}"/>
          </ac:spMkLst>
        </pc:spChg>
        <pc:spChg chg="mod">
          <ac:chgData name="Sarah Aston" userId="4849f1b0-c2c0-4347-aaf2-495518c77c05" providerId="ADAL" clId="{F6D589A8-1971-43FC-85B8-94FA57DEC3BB}" dt="2024-08-27T08:45:04.539" v="960" actId="1076"/>
          <ac:spMkLst>
            <pc:docMk/>
            <pc:sldMk cId="1440534172" sldId="272"/>
            <ac:spMk id="12" creationId="{D5E736E4-3EE1-4512-8E0C-831E7A4C6655}"/>
          </ac:spMkLst>
        </pc:spChg>
      </pc:sldChg>
      <pc:sldChg chg="modSp mod">
        <pc:chgData name="Sarah Aston" userId="4849f1b0-c2c0-4347-aaf2-495518c77c05" providerId="ADAL" clId="{F6D589A8-1971-43FC-85B8-94FA57DEC3BB}" dt="2024-08-27T08:45:52.725" v="985" actId="1076"/>
        <pc:sldMkLst>
          <pc:docMk/>
          <pc:sldMk cId="1662712954" sldId="273"/>
        </pc:sldMkLst>
        <pc:spChg chg="mod">
          <ac:chgData name="Sarah Aston" userId="4849f1b0-c2c0-4347-aaf2-495518c77c05" providerId="ADAL" clId="{F6D589A8-1971-43FC-85B8-94FA57DEC3BB}" dt="2024-08-27T08:45:50.486" v="984" actId="1076"/>
          <ac:spMkLst>
            <pc:docMk/>
            <pc:sldMk cId="1662712954" sldId="273"/>
            <ac:spMk id="8" creationId="{417792DC-1F1F-46FB-8241-2E8B1B172D39}"/>
          </ac:spMkLst>
        </pc:spChg>
        <pc:spChg chg="mod">
          <ac:chgData name="Sarah Aston" userId="4849f1b0-c2c0-4347-aaf2-495518c77c05" providerId="ADAL" clId="{F6D589A8-1971-43FC-85B8-94FA57DEC3BB}" dt="2024-08-27T08:45:52.725" v="985" actId="1076"/>
          <ac:spMkLst>
            <pc:docMk/>
            <pc:sldMk cId="1662712954" sldId="273"/>
            <ac:spMk id="9" creationId="{DC245D8E-C8FA-453A-AE64-47AC34DC1EA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47C58-E288-40C3-BA34-0BF2128F0962}" type="datetimeFigureOut">
              <a:rPr lang="en-GB" smtClean="0"/>
              <a:t>27/08/2024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01C2B-EA42-4C6D-B7D7-767935EC9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261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6259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8820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4587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4772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5177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3976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3094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2051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790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534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63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419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116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163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325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65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3401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693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35138-7662-45C7-91D0-DC7F7E00BB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3575D1-74BA-4752-B7F9-44DE0BE0C5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82923-A11C-4D26-BAC5-F2C03CB29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461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CE367-6FC0-434C-91F9-93623B599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F47B1C-F529-4F80-8E10-32C8FB8877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E5299-1278-4C7C-B076-5E2F35146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359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3884A8-CF93-4D1A-859D-0764E6CD76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FC3479-2975-460A-A4DB-625627E25B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15F04-94EC-4257-AC76-66DE5B963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05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A965C-7484-4832-AA96-32578F9C6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37100-9A5B-4E5A-9212-D48E3DA65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7B11F-7797-494A-84D4-8FB7D4F02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803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E5894-075E-4F16-857F-5CA5376A8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B139DA-A4E4-4F08-9547-9757785BC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D1FB8-6D8B-47A1-B2F8-39FCBE7F3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467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14071-756C-422C-AD1D-3A06A15A9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B6381-8B8C-435D-B55D-FACEE5E8AD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DC5BF5-92DE-4212-A62D-3AE7750D9B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4F62F8-9A4A-441E-BEC0-3902106A3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402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AA62E-0197-4AF9-A15A-62FA77C7B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D505C6-CC96-4080-9788-882CADAF2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5F07C8-C495-4141-9546-F667F7D06F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A76C01-0089-4521-9DFD-6F0E3836BA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939878-892C-4318-AEC1-2CDA7552CB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C2674F-54F5-4F83-8B94-F5EC55B36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587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44E21-521F-4DE9-AABC-6437C5727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D960D2-4AD8-47A0-A061-B844BD181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091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30AA95-5D4B-4FA8-B15B-6AD4E020D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77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52010-25F4-4C44-B4CB-CAA161B85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115F5-6B60-4F0E-ADC8-80645DBC3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2060"/>
                </a:solidFill>
              </a:defRPr>
            </a:lvl1pPr>
            <a:lvl2pPr>
              <a:defRPr sz="2800">
                <a:solidFill>
                  <a:srgbClr val="002060"/>
                </a:solidFill>
              </a:defRPr>
            </a:lvl2pPr>
            <a:lvl3pPr>
              <a:defRPr sz="2400">
                <a:solidFill>
                  <a:srgbClr val="002060"/>
                </a:solidFill>
              </a:defRPr>
            </a:lvl3pPr>
            <a:lvl4pPr>
              <a:defRPr sz="2000">
                <a:solidFill>
                  <a:srgbClr val="002060"/>
                </a:solidFill>
              </a:defRPr>
            </a:lvl4pPr>
            <a:lvl5pPr>
              <a:defRPr sz="2000">
                <a:solidFill>
                  <a:srgbClr val="00206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4398FA-60F5-4B3E-908B-5CF2DC8AEA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2060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8B1793-7964-4D5D-8BAF-998D3E806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22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1ABA4-4EDB-4AFD-9CCE-B8AFCF68B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7EC852-6A6D-4ED8-8927-E3BEA743F9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CCA76F-6D27-45EC-9B5F-B2384DF92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55EABB-9A8D-4C1C-8BEA-6FF3B1DF9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666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8E0DCED-7DFB-4254-9DC0-AEA7700E2F5C}"/>
              </a:ext>
            </a:extLst>
          </p:cNvPr>
          <p:cNvSpPr/>
          <p:nvPr userDrawn="1"/>
        </p:nvSpPr>
        <p:spPr>
          <a:xfrm>
            <a:off x="0" y="5963920"/>
            <a:ext cx="12192000" cy="8940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2A6F00-4765-47BC-8503-E46C0E4A199F}"/>
              </a:ext>
            </a:extLst>
          </p:cNvPr>
          <p:cNvSpPr/>
          <p:nvPr userDrawn="1"/>
        </p:nvSpPr>
        <p:spPr>
          <a:xfrm>
            <a:off x="11257280" y="5963920"/>
            <a:ext cx="934720" cy="894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CD98145-E192-4B99-94DD-B5541D4BEC7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232" y="6004073"/>
            <a:ext cx="4407535" cy="813771"/>
          </a:xfrm>
          <a:prstGeom prst="rect">
            <a:avLst/>
          </a:prstGeom>
        </p:spPr>
      </p:pic>
      <p:pic>
        <p:nvPicPr>
          <p:cNvPr id="10" name="Google Shape;19;p2">
            <a:extLst>
              <a:ext uri="{FF2B5EF4-FFF2-40B4-BE49-F238E27FC236}">
                <a16:creationId xmlns:a16="http://schemas.microsoft.com/office/drawing/2014/main" id="{E17F6471-423F-41F8-86DC-8124BE2ECDAD}"/>
              </a:ext>
            </a:extLst>
          </p:cNvPr>
          <p:cNvPicPr preferRelativeResize="0"/>
          <p:nvPr userDrawn="1"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24460" y="6123622"/>
            <a:ext cx="850500" cy="55180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2;p2">
            <a:extLst>
              <a:ext uri="{FF2B5EF4-FFF2-40B4-BE49-F238E27FC236}">
                <a16:creationId xmlns:a16="http://schemas.microsoft.com/office/drawing/2014/main" id="{7FAD4A12-3ABF-418F-AF65-0F4442695526}"/>
              </a:ext>
            </a:extLst>
          </p:cNvPr>
          <p:cNvSpPr txBox="1"/>
          <p:nvPr userDrawn="1"/>
        </p:nvSpPr>
        <p:spPr>
          <a:xfrm>
            <a:off x="80265" y="51443"/>
            <a:ext cx="24144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575" tIns="93575" rIns="93575" bIns="935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7BAFD4"/>
                </a:solidFill>
                <a:latin typeface="PT Sans"/>
                <a:ea typeface="PT Sans"/>
                <a:cs typeface="PT Sans"/>
                <a:sym typeface="PT Sans"/>
              </a:rPr>
              <a:t>| Taking PRIDE in all we do |</a:t>
            </a:r>
            <a:endParaRPr sz="1200">
              <a:solidFill>
                <a:srgbClr val="7BAFD4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2" name="Google Shape;16;p2">
            <a:extLst>
              <a:ext uri="{FF2B5EF4-FFF2-40B4-BE49-F238E27FC236}">
                <a16:creationId xmlns:a16="http://schemas.microsoft.com/office/drawing/2014/main" id="{D41C90CD-54B2-4CA1-A260-F6C65D8555D8}"/>
              </a:ext>
            </a:extLst>
          </p:cNvPr>
          <p:cNvSpPr txBox="1"/>
          <p:nvPr userDrawn="1"/>
        </p:nvSpPr>
        <p:spPr>
          <a:xfrm>
            <a:off x="9562610" y="-484"/>
            <a:ext cx="2629390" cy="4064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3575" tIns="93575" rIns="93575" bIns="93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Willow Primary Academy</a:t>
            </a:r>
            <a:r>
              <a:rPr lang="en-GB" sz="1400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GB" sz="1400">
                <a:solidFill>
                  <a:srgbClr val="FFFFFF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endParaRPr sz="1400">
              <a:solidFill>
                <a:srgbClr val="003C7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79C4D93-1413-49EC-B691-2DD83C01A9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81875" y="6196292"/>
            <a:ext cx="485530" cy="4064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002060"/>
                </a:solidFill>
                <a:latin typeface="+mn-lt"/>
              </a:defRPr>
            </a:lvl1pPr>
          </a:lstStyle>
          <a:p>
            <a:fld id="{FD69F475-50CA-4D3D-88A6-0760264499D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776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0D51A-0D78-4A4C-824A-72A0F1AE85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Year 2 Curriculum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A6A87F-1930-4AA9-9068-52A3A88811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Autumn Term</a:t>
            </a:r>
          </a:p>
        </p:txBody>
      </p:sp>
    </p:spTree>
    <p:extLst>
      <p:ext uri="{BB962C8B-B14F-4D97-AF65-F5344CB8AC3E}">
        <p14:creationId xmlns:p14="http://schemas.microsoft.com/office/powerpoint/2010/main" val="1466596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38174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History</a:t>
            </a:r>
          </a:p>
          <a:p>
            <a:r>
              <a:rPr lang="en-GB" dirty="0">
                <a:solidFill>
                  <a:srgbClr val="002060"/>
                </a:solidFill>
              </a:rPr>
              <a:t>Our history project is called: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Magnificent Monarchs – British History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Historical vocabulary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Historical periods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Timelines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Power and rule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Historical artefacts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Significant people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Bayeux tapestry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Feudal system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Actions and impact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Historical models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772357"/>
            <a:ext cx="4873841" cy="216615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PE</a:t>
            </a:r>
          </a:p>
          <a:p>
            <a:r>
              <a:rPr lang="en-GB" dirty="0">
                <a:solidFill>
                  <a:srgbClr val="002060"/>
                </a:solidFill>
              </a:rPr>
              <a:t>Our PE focuses this term are: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Gymnastics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Dance </a:t>
            </a:r>
          </a:p>
          <a:p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DB12BD3-11F7-4376-BE6C-E3B9C9163A1C}"/>
              </a:ext>
            </a:extLst>
          </p:cNvPr>
          <p:cNvSpPr/>
          <p:nvPr/>
        </p:nvSpPr>
        <p:spPr>
          <a:xfrm>
            <a:off x="6624220" y="3284738"/>
            <a:ext cx="4873841" cy="223717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RE</a:t>
            </a:r>
          </a:p>
          <a:p>
            <a:r>
              <a:rPr lang="en-GB" dirty="0">
                <a:solidFill>
                  <a:srgbClr val="002060"/>
                </a:solidFill>
              </a:rPr>
              <a:t>Our RE focuses for this term are: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Places of Worship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Beginnings and Endings</a:t>
            </a:r>
          </a:p>
        </p:txBody>
      </p:sp>
    </p:spTree>
    <p:extLst>
      <p:ext uri="{BB962C8B-B14F-4D97-AF65-F5344CB8AC3E}">
        <p14:creationId xmlns:p14="http://schemas.microsoft.com/office/powerpoint/2010/main" val="3090398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470640" y="1666412"/>
            <a:ext cx="4873841" cy="296144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Art</a:t>
            </a:r>
          </a:p>
          <a:p>
            <a:r>
              <a:rPr lang="en-GB" dirty="0">
                <a:solidFill>
                  <a:srgbClr val="002060"/>
                </a:solidFill>
              </a:rPr>
              <a:t>Our art project this term is: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Portraits and Poses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Portraiture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Royal portraits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Sketching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Digital artwork</a:t>
            </a:r>
          </a:p>
          <a:p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49620" y="1666411"/>
            <a:ext cx="4873841" cy="296144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Design &amp; Technology</a:t>
            </a:r>
          </a:p>
          <a:p>
            <a:r>
              <a:rPr lang="en-GB" dirty="0">
                <a:solidFill>
                  <a:srgbClr val="002060"/>
                </a:solidFill>
              </a:rPr>
              <a:t>Our projects this term are: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Cut, Stitch and Join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Everyday fabric products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Significant designer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Sewing patterns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Running stitch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Adding embellishments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Designing and making a bag tag</a:t>
            </a:r>
          </a:p>
        </p:txBody>
      </p:sp>
    </p:spTree>
    <p:extLst>
      <p:ext uri="{BB962C8B-B14F-4D97-AF65-F5344CB8AC3E}">
        <p14:creationId xmlns:p14="http://schemas.microsoft.com/office/powerpoint/2010/main" val="992556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E0809D6-8DD5-44FF-8110-777C9DA7E603}"/>
              </a:ext>
            </a:extLst>
          </p:cNvPr>
          <p:cNvSpPr/>
          <p:nvPr/>
        </p:nvSpPr>
        <p:spPr>
          <a:xfrm>
            <a:off x="432540" y="1310812"/>
            <a:ext cx="4873841" cy="367264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Computing</a:t>
            </a:r>
          </a:p>
          <a:p>
            <a:r>
              <a:rPr lang="en-GB" dirty="0">
                <a:solidFill>
                  <a:srgbClr val="002060"/>
                </a:solidFill>
              </a:rPr>
              <a:t>Our computing units this term are: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Programming A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Robot Algorithms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Data and Information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Pictograms</a:t>
            </a:r>
          </a:p>
          <a:p>
            <a:pPr marL="742950" lvl="1" indent="-285750">
              <a:buFontTx/>
              <a:buChar char="-"/>
            </a:pPr>
            <a:endParaRPr lang="en-GB" dirty="0">
              <a:solidFill>
                <a:srgbClr val="002060"/>
              </a:solidFill>
            </a:endParaRPr>
          </a:p>
          <a:p>
            <a:r>
              <a:rPr lang="en-GB" b="1" dirty="0">
                <a:solidFill>
                  <a:srgbClr val="002060"/>
                </a:solidFill>
              </a:rPr>
              <a:t>Music</a:t>
            </a:r>
          </a:p>
          <a:p>
            <a:r>
              <a:rPr lang="en-GB" dirty="0">
                <a:solidFill>
                  <a:srgbClr val="002060"/>
                </a:solidFill>
              </a:rPr>
              <a:t>Our music units this term is: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Learning to play the violin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2EA3AAD-43E2-4D0A-9E99-996BCF2D6603}"/>
              </a:ext>
            </a:extLst>
          </p:cNvPr>
          <p:cNvSpPr/>
          <p:nvPr/>
        </p:nvSpPr>
        <p:spPr>
          <a:xfrm>
            <a:off x="6560720" y="1310812"/>
            <a:ext cx="4873841" cy="367264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PSHE</a:t>
            </a:r>
          </a:p>
          <a:p>
            <a:r>
              <a:rPr lang="en-GB" dirty="0">
                <a:solidFill>
                  <a:srgbClr val="002060"/>
                </a:solidFill>
              </a:rPr>
              <a:t>Our Jigsaw units are: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Dreams and Goals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Healthy Me</a:t>
            </a:r>
          </a:p>
          <a:p>
            <a:pPr marL="285750" indent="-285750">
              <a:buFontTx/>
              <a:buChar char="-"/>
            </a:pPr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Our Commando Joe’s unit is:</a:t>
            </a:r>
          </a:p>
          <a:p>
            <a:pPr marL="285750" indent="-285750">
              <a:buFont typeface="Calibri" panose="020F0502020204030204" pitchFamily="34" charset="0"/>
              <a:buChar char="₋"/>
            </a:pPr>
            <a:r>
              <a:rPr lang="en-GB" dirty="0">
                <a:solidFill>
                  <a:srgbClr val="002060"/>
                </a:solidFill>
              </a:rPr>
              <a:t>The Queen/King</a:t>
            </a:r>
          </a:p>
        </p:txBody>
      </p:sp>
    </p:spTree>
    <p:extLst>
      <p:ext uri="{BB962C8B-B14F-4D97-AF65-F5344CB8AC3E}">
        <p14:creationId xmlns:p14="http://schemas.microsoft.com/office/powerpoint/2010/main" val="2532610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0D51A-0D78-4A4C-824A-72A0F1AE85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Year 2 Curriculum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A6A87F-1930-4AA9-9068-52A3A88811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Summer Term</a:t>
            </a:r>
          </a:p>
        </p:txBody>
      </p:sp>
    </p:spTree>
    <p:extLst>
      <p:ext uri="{BB962C8B-B14F-4D97-AF65-F5344CB8AC3E}">
        <p14:creationId xmlns:p14="http://schemas.microsoft.com/office/powerpoint/2010/main" val="386543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38174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English</a:t>
            </a:r>
          </a:p>
          <a:p>
            <a:r>
              <a:rPr lang="en-GB" dirty="0">
                <a:solidFill>
                  <a:srgbClr val="002060"/>
                </a:solidFill>
              </a:rPr>
              <a:t>Our core texts for writing are: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The Day the Crayons Quit by Drew </a:t>
            </a:r>
            <a:r>
              <a:rPr lang="en-GB" dirty="0" err="1">
                <a:solidFill>
                  <a:srgbClr val="002060"/>
                </a:solidFill>
              </a:rPr>
              <a:t>Daywalt</a:t>
            </a:r>
            <a:endParaRPr lang="en-GB" dirty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Tad by Benji Davies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The Friendship Bench by Wendy </a:t>
            </a:r>
            <a:r>
              <a:rPr lang="en-GB" dirty="0" err="1">
                <a:solidFill>
                  <a:srgbClr val="002060"/>
                </a:solidFill>
              </a:rPr>
              <a:t>Meddour</a:t>
            </a:r>
            <a:r>
              <a:rPr lang="en-GB" dirty="0">
                <a:solidFill>
                  <a:srgbClr val="002060"/>
                </a:solidFill>
              </a:rPr>
              <a:t> and Daniel </a:t>
            </a:r>
            <a:r>
              <a:rPr lang="en-GB" dirty="0" err="1">
                <a:solidFill>
                  <a:srgbClr val="002060"/>
                </a:solidFill>
              </a:rPr>
              <a:t>EgNeus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08994E1-9561-42EA-8C11-66A8F07E593D}"/>
              </a:ext>
            </a:extLst>
          </p:cNvPr>
          <p:cNvSpPr/>
          <p:nvPr/>
        </p:nvSpPr>
        <p:spPr>
          <a:xfrm>
            <a:off x="6624221" y="772358"/>
            <a:ext cx="4873841" cy="163349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Hooks and Trips</a:t>
            </a:r>
          </a:p>
          <a:p>
            <a:pPr marL="285750" indent="-285750">
              <a:buFont typeface="Calibri" panose="020F0502020204030204" pitchFamily="34" charset="0"/>
              <a:buChar char="₋"/>
            </a:pPr>
            <a:r>
              <a:rPr lang="en-GB" dirty="0">
                <a:solidFill>
                  <a:srgbClr val="002060"/>
                </a:solidFill>
              </a:rPr>
              <a:t>Trip to Weston Super-Mare Beach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2612253"/>
            <a:ext cx="4873841" cy="290965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Maths</a:t>
            </a:r>
          </a:p>
          <a:p>
            <a:r>
              <a:rPr lang="en-GB" dirty="0">
                <a:solidFill>
                  <a:srgbClr val="002060"/>
                </a:solidFill>
              </a:rPr>
              <a:t>Our unit overviews for maths are: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Statistics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Measure – Capacity and Temperature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SATs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Number and Place Value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Addition and Subtraction 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Multiplication and Division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Geometry and Measure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Fractions</a:t>
            </a:r>
          </a:p>
        </p:txBody>
      </p:sp>
    </p:spTree>
    <p:extLst>
      <p:ext uri="{BB962C8B-B14F-4D97-AF65-F5344CB8AC3E}">
        <p14:creationId xmlns:p14="http://schemas.microsoft.com/office/powerpoint/2010/main" val="172843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559540" y="1361612"/>
            <a:ext cx="4873841" cy="357104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Science</a:t>
            </a:r>
          </a:p>
          <a:p>
            <a:r>
              <a:rPr lang="en-GB" dirty="0">
                <a:solidFill>
                  <a:srgbClr val="002060"/>
                </a:solidFill>
              </a:rPr>
              <a:t>Our science project for this term is: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Plant Survival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Plant parts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Seasonal changes in plants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Investigating germination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Investigating plan growth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Unusual plants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36920" y="1361612"/>
            <a:ext cx="4873841" cy="357104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Geography</a:t>
            </a:r>
          </a:p>
          <a:p>
            <a:r>
              <a:rPr lang="en-GB" dirty="0">
                <a:solidFill>
                  <a:srgbClr val="002060"/>
                </a:solidFill>
              </a:rPr>
              <a:t>Our geography project is called: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Coastline 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Maps, globes and atlases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World seas and oceans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Human and physical features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Locational language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Compass directions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Physical processes – erosion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Changes over time - tourism</a:t>
            </a:r>
          </a:p>
        </p:txBody>
      </p:sp>
    </p:spTree>
    <p:extLst>
      <p:ext uri="{BB962C8B-B14F-4D97-AF65-F5344CB8AC3E}">
        <p14:creationId xmlns:p14="http://schemas.microsoft.com/office/powerpoint/2010/main" val="3708048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38174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History</a:t>
            </a:r>
          </a:p>
          <a:p>
            <a:r>
              <a:rPr lang="en-GB" dirty="0">
                <a:solidFill>
                  <a:srgbClr val="002060"/>
                </a:solidFill>
              </a:rPr>
              <a:t>This term our history will be taught within our geography project. We will be learning about jobs in the past and significant people focusing on Captain Cook.</a:t>
            </a:r>
          </a:p>
          <a:p>
            <a:pPr marL="742950" lvl="1" indent="-285750">
              <a:buFontTx/>
              <a:buChar char="-"/>
            </a:pP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772357"/>
            <a:ext cx="4873841" cy="216615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PE</a:t>
            </a:r>
          </a:p>
          <a:p>
            <a:r>
              <a:rPr lang="en-GB" dirty="0">
                <a:solidFill>
                  <a:srgbClr val="002060"/>
                </a:solidFill>
              </a:rPr>
              <a:t>Our PE focuses this term are: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Gymnastics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Multi Skills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DB12BD3-11F7-4376-BE6C-E3B9C9163A1C}"/>
              </a:ext>
            </a:extLst>
          </p:cNvPr>
          <p:cNvSpPr/>
          <p:nvPr/>
        </p:nvSpPr>
        <p:spPr>
          <a:xfrm>
            <a:off x="6624220" y="3284738"/>
            <a:ext cx="4873841" cy="223717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RE</a:t>
            </a:r>
          </a:p>
          <a:p>
            <a:r>
              <a:rPr lang="en-GB" dirty="0">
                <a:solidFill>
                  <a:srgbClr val="002060"/>
                </a:solidFill>
              </a:rPr>
              <a:t>Our RE focuses this term are: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Ceremonies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Christianity </a:t>
            </a:r>
          </a:p>
        </p:txBody>
      </p:sp>
    </p:spTree>
    <p:extLst>
      <p:ext uri="{BB962C8B-B14F-4D97-AF65-F5344CB8AC3E}">
        <p14:creationId xmlns:p14="http://schemas.microsoft.com/office/powerpoint/2010/main" val="2279066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449473" y="1077157"/>
            <a:ext cx="4873841" cy="403671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Art</a:t>
            </a:r>
          </a:p>
          <a:p>
            <a:r>
              <a:rPr lang="en-GB" dirty="0">
                <a:solidFill>
                  <a:srgbClr val="002060"/>
                </a:solidFill>
              </a:rPr>
              <a:t>Our art project this term is: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Flower Head – drawing, printing, 3D forms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Analysing artwork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Exploring visual elements – colour, shape, form, texture and pattern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Significant artists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Drawing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Printmaking 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3D forms 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437953" y="1077157"/>
            <a:ext cx="4873841" cy="403671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Design &amp; Technology</a:t>
            </a:r>
          </a:p>
          <a:p>
            <a:r>
              <a:rPr lang="en-GB" dirty="0">
                <a:solidFill>
                  <a:srgbClr val="002060"/>
                </a:solidFill>
              </a:rPr>
              <a:t>Our DT project this is: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Beach Hut 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Structures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Strengthening 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Joining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Making a beach hut</a:t>
            </a:r>
          </a:p>
        </p:txBody>
      </p:sp>
    </p:spTree>
    <p:extLst>
      <p:ext uri="{BB962C8B-B14F-4D97-AF65-F5344CB8AC3E}">
        <p14:creationId xmlns:p14="http://schemas.microsoft.com/office/powerpoint/2010/main" val="1440534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17792DC-1F1F-46FB-8241-2E8B1B172D39}"/>
              </a:ext>
            </a:extLst>
          </p:cNvPr>
          <p:cNvSpPr/>
          <p:nvPr/>
        </p:nvSpPr>
        <p:spPr>
          <a:xfrm>
            <a:off x="597640" y="1305757"/>
            <a:ext cx="4873841" cy="390124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Computing</a:t>
            </a:r>
          </a:p>
          <a:p>
            <a:r>
              <a:rPr lang="en-GB" dirty="0">
                <a:solidFill>
                  <a:srgbClr val="002060"/>
                </a:solidFill>
              </a:rPr>
              <a:t>Our computing units this term are: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Creating Media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Digital Music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Programming B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Programming Quizzes</a:t>
            </a:r>
          </a:p>
          <a:p>
            <a:pPr marL="742950" lvl="1" indent="-285750">
              <a:buFontTx/>
              <a:buChar char="-"/>
            </a:pPr>
            <a:endParaRPr lang="en-GB" dirty="0">
              <a:solidFill>
                <a:srgbClr val="002060"/>
              </a:solidFill>
            </a:endParaRPr>
          </a:p>
          <a:p>
            <a:r>
              <a:rPr lang="en-GB" b="1" dirty="0">
                <a:solidFill>
                  <a:srgbClr val="002060"/>
                </a:solidFill>
              </a:rPr>
              <a:t>Music</a:t>
            </a:r>
          </a:p>
          <a:p>
            <a:r>
              <a:rPr lang="en-GB" dirty="0">
                <a:solidFill>
                  <a:srgbClr val="002060"/>
                </a:solidFill>
              </a:rPr>
              <a:t>Our music units this term is: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Learning to play the violin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C245D8E-C8FA-453A-AE64-47AC34DC1EA3}"/>
              </a:ext>
            </a:extLst>
          </p:cNvPr>
          <p:cNvSpPr/>
          <p:nvPr/>
        </p:nvSpPr>
        <p:spPr>
          <a:xfrm>
            <a:off x="6535320" y="1305756"/>
            <a:ext cx="4873841" cy="390124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PSHE</a:t>
            </a:r>
          </a:p>
          <a:p>
            <a:r>
              <a:rPr lang="en-GB" dirty="0">
                <a:solidFill>
                  <a:srgbClr val="002060"/>
                </a:solidFill>
              </a:rPr>
              <a:t>Our Jigsaw units are: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Relationships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Changing Me</a:t>
            </a:r>
          </a:p>
          <a:p>
            <a:pPr marL="285750" indent="-285750">
              <a:buFontTx/>
              <a:buChar char="-"/>
            </a:pPr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Our Commando Joe’s unit is:</a:t>
            </a:r>
          </a:p>
          <a:p>
            <a:pPr marL="285750" indent="-285750">
              <a:buFont typeface="Calibri" panose="020F0502020204030204" pitchFamily="34" charset="0"/>
              <a:buChar char="₋"/>
            </a:pPr>
            <a:r>
              <a:rPr lang="en-GB" dirty="0">
                <a:solidFill>
                  <a:srgbClr val="002060"/>
                </a:solidFill>
              </a:rPr>
              <a:t>Pocahontas</a:t>
            </a:r>
          </a:p>
        </p:txBody>
      </p:sp>
    </p:spTree>
    <p:extLst>
      <p:ext uri="{BB962C8B-B14F-4D97-AF65-F5344CB8AC3E}">
        <p14:creationId xmlns:p14="http://schemas.microsoft.com/office/powerpoint/2010/main" val="1662712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38174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English</a:t>
            </a:r>
          </a:p>
          <a:p>
            <a:r>
              <a:rPr lang="en-GB" dirty="0">
                <a:solidFill>
                  <a:srgbClr val="002060"/>
                </a:solidFill>
              </a:rPr>
              <a:t>Our core texts for writing are: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The Owl Who Was Afraid of the Dark by Jill Tomlinson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I am Neil Armstrong by Brad Meltzer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Lots the Diversity of Life on Earth by Nicola Davies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How Does Santa Go Down the Chimney by Mac Barnett</a:t>
            </a:r>
          </a:p>
          <a:p>
            <a:pPr marL="285750" indent="-285750">
              <a:buFontTx/>
              <a:buChar char="-"/>
            </a:pP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08994E1-9561-42EA-8C11-66A8F07E593D}"/>
              </a:ext>
            </a:extLst>
          </p:cNvPr>
          <p:cNvSpPr/>
          <p:nvPr/>
        </p:nvSpPr>
        <p:spPr>
          <a:xfrm>
            <a:off x="6624221" y="772358"/>
            <a:ext cx="4873841" cy="163349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Hooks and Trips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Trip to Cheltenham Literacy Festival to listen to two authors; Catherine Rayner and Jim Smith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2612253"/>
            <a:ext cx="4873841" cy="290965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Maths</a:t>
            </a:r>
          </a:p>
          <a:p>
            <a:r>
              <a:rPr lang="en-GB" dirty="0">
                <a:solidFill>
                  <a:srgbClr val="002060"/>
                </a:solidFill>
              </a:rPr>
              <a:t>Our unit overviews for maths are: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Number and Place Value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Geometry – Properties of Shapes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Addition and Subtraction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Multiplication and Division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Geometry – Position and Direction</a:t>
            </a:r>
          </a:p>
        </p:txBody>
      </p:sp>
    </p:spTree>
    <p:extLst>
      <p:ext uri="{BB962C8B-B14F-4D97-AF65-F5344CB8AC3E}">
        <p14:creationId xmlns:p14="http://schemas.microsoft.com/office/powerpoint/2010/main" val="22368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534140" y="536051"/>
            <a:ext cx="5561860" cy="522216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Science</a:t>
            </a:r>
          </a:p>
          <a:p>
            <a:r>
              <a:rPr lang="en-GB" dirty="0">
                <a:solidFill>
                  <a:srgbClr val="002060"/>
                </a:solidFill>
              </a:rPr>
              <a:t>Our science projects for this term are: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Living Things and Their Habitats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Exploring habitats around the world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Identifying living and non-living things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Identifying plants and animals in a habitat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animal shelters and food chains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How animals and plants adapt to their habitats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Animal Survival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Invertebrates and invertebrate groups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Microhabitats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Animal needs for survival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Food chains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Human impact on habitats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Animal offspring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Lifecycles of different animals and seasonal changes in animals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Geography</a:t>
            </a:r>
          </a:p>
          <a:p>
            <a:r>
              <a:rPr lang="en-GB" dirty="0">
                <a:solidFill>
                  <a:srgbClr val="002060"/>
                </a:solidFill>
              </a:rPr>
              <a:t>Our geography project is called: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Let’s Explore the World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Using an atlas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Using a compass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Using a map with a key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Northern and Southern Hemispheres and the North and South Pole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Hot, temperate and cold places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Comparing England to Somalia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Sustainability</a:t>
            </a:r>
          </a:p>
        </p:txBody>
      </p:sp>
    </p:spTree>
    <p:extLst>
      <p:ext uri="{BB962C8B-B14F-4D97-AF65-F5344CB8AC3E}">
        <p14:creationId xmlns:p14="http://schemas.microsoft.com/office/powerpoint/2010/main" val="2811547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38174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History</a:t>
            </a:r>
          </a:p>
          <a:p>
            <a:r>
              <a:rPr lang="en-GB" dirty="0">
                <a:solidFill>
                  <a:srgbClr val="002060"/>
                </a:solidFill>
              </a:rPr>
              <a:t>Our history project is called: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Movers and Shakers – Significant Individuals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Historical models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Exploring significance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Local historically significant person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Historical vocabulary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Chronology and timelines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Historically significant artists, activists, explorers, monarchs and scientists.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Facts and opinions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Memorials 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772357"/>
            <a:ext cx="4873841" cy="216615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PE</a:t>
            </a:r>
          </a:p>
          <a:p>
            <a:r>
              <a:rPr lang="en-GB" dirty="0">
                <a:solidFill>
                  <a:srgbClr val="002060"/>
                </a:solidFill>
              </a:rPr>
              <a:t>Our PE focuses this term are: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Multi Skills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Dance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DB12BD3-11F7-4376-BE6C-E3B9C9163A1C}"/>
              </a:ext>
            </a:extLst>
          </p:cNvPr>
          <p:cNvSpPr/>
          <p:nvPr/>
        </p:nvSpPr>
        <p:spPr>
          <a:xfrm>
            <a:off x="6624220" y="3284738"/>
            <a:ext cx="4873841" cy="223717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RE</a:t>
            </a:r>
          </a:p>
          <a:p>
            <a:r>
              <a:rPr lang="en-GB" dirty="0">
                <a:solidFill>
                  <a:srgbClr val="002060"/>
                </a:solidFill>
              </a:rPr>
              <a:t>Our RE focuses this term are: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Nature and God 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Light and Dark</a:t>
            </a:r>
          </a:p>
        </p:txBody>
      </p:sp>
    </p:spTree>
    <p:extLst>
      <p:ext uri="{BB962C8B-B14F-4D97-AF65-F5344CB8AC3E}">
        <p14:creationId xmlns:p14="http://schemas.microsoft.com/office/powerpoint/2010/main" val="3906827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415606" y="1746846"/>
            <a:ext cx="4873841" cy="280057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Art</a:t>
            </a:r>
          </a:p>
          <a:p>
            <a:r>
              <a:rPr lang="en-GB" dirty="0">
                <a:solidFill>
                  <a:srgbClr val="002060"/>
                </a:solidFill>
              </a:rPr>
              <a:t>Our art project this term is: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Still Life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Still life artists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Colour study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Compositions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75020" y="1569046"/>
            <a:ext cx="4873841" cy="315617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Design &amp; Technology</a:t>
            </a:r>
          </a:p>
          <a:p>
            <a:r>
              <a:rPr lang="en-GB" dirty="0">
                <a:solidFill>
                  <a:srgbClr val="002060"/>
                </a:solidFill>
              </a:rPr>
              <a:t>Our DT project this is: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Remarkable Recipes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Sources of food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Kitchen tools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Reading recipes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Hygiene rules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Making a school meal</a:t>
            </a:r>
          </a:p>
        </p:txBody>
      </p:sp>
    </p:spTree>
    <p:extLst>
      <p:ext uri="{BB962C8B-B14F-4D97-AF65-F5344CB8AC3E}">
        <p14:creationId xmlns:p14="http://schemas.microsoft.com/office/powerpoint/2010/main" val="2861670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A528E85-58ED-4B55-81B0-180AF05F2876}"/>
              </a:ext>
            </a:extLst>
          </p:cNvPr>
          <p:cNvSpPr/>
          <p:nvPr/>
        </p:nvSpPr>
        <p:spPr>
          <a:xfrm>
            <a:off x="419840" y="1310812"/>
            <a:ext cx="5003060" cy="367264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Computing</a:t>
            </a:r>
          </a:p>
          <a:p>
            <a:r>
              <a:rPr lang="en-GB" dirty="0">
                <a:solidFill>
                  <a:srgbClr val="002060"/>
                </a:solidFill>
              </a:rPr>
              <a:t>Our computing units this term are: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Computing Systems and Networks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IT around us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Online safety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Creating Media 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Digital photography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b="1" dirty="0">
                <a:solidFill>
                  <a:srgbClr val="002060"/>
                </a:solidFill>
              </a:rPr>
              <a:t>Music</a:t>
            </a:r>
          </a:p>
          <a:p>
            <a:r>
              <a:rPr lang="en-GB" dirty="0">
                <a:solidFill>
                  <a:srgbClr val="002060"/>
                </a:solidFill>
              </a:rPr>
              <a:t>Our music units this term is: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Learning to play the violin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418C72C-4A39-4AAD-9CFF-79AA4D7C9F92}"/>
              </a:ext>
            </a:extLst>
          </p:cNvPr>
          <p:cNvSpPr/>
          <p:nvPr/>
        </p:nvSpPr>
        <p:spPr>
          <a:xfrm>
            <a:off x="6598820" y="1310811"/>
            <a:ext cx="4873841" cy="367264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PSHE</a:t>
            </a:r>
          </a:p>
          <a:p>
            <a:r>
              <a:rPr lang="en-GB" dirty="0">
                <a:solidFill>
                  <a:srgbClr val="002060"/>
                </a:solidFill>
              </a:rPr>
              <a:t>Our Jigsaw units are: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Being Me in My World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Celebrating Differences</a:t>
            </a:r>
          </a:p>
          <a:p>
            <a:pPr marL="285750" indent="-285750">
              <a:buFontTx/>
              <a:buChar char="-"/>
            </a:pPr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Our Commando Joe’s unit is:</a:t>
            </a:r>
          </a:p>
          <a:p>
            <a:pPr marL="285750" indent="-285750">
              <a:buFont typeface="Calibri" panose="020F0502020204030204" pitchFamily="34" charset="0"/>
              <a:buChar char="₋"/>
            </a:pPr>
            <a:r>
              <a:rPr lang="en-GB" dirty="0">
                <a:solidFill>
                  <a:srgbClr val="002060"/>
                </a:solidFill>
              </a:rPr>
              <a:t>Steve Backshall and Me</a:t>
            </a:r>
          </a:p>
        </p:txBody>
      </p:sp>
    </p:spTree>
    <p:extLst>
      <p:ext uri="{BB962C8B-B14F-4D97-AF65-F5344CB8AC3E}">
        <p14:creationId xmlns:p14="http://schemas.microsoft.com/office/powerpoint/2010/main" val="1886504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0D51A-0D78-4A4C-824A-72A0F1AE85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Year 2 Curriculum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A6A87F-1930-4AA9-9068-52A3A88811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Spring Term</a:t>
            </a:r>
          </a:p>
        </p:txBody>
      </p:sp>
    </p:spTree>
    <p:extLst>
      <p:ext uri="{BB962C8B-B14F-4D97-AF65-F5344CB8AC3E}">
        <p14:creationId xmlns:p14="http://schemas.microsoft.com/office/powerpoint/2010/main" val="3330823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38174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English</a:t>
            </a:r>
          </a:p>
          <a:p>
            <a:r>
              <a:rPr lang="en-GB" dirty="0">
                <a:solidFill>
                  <a:srgbClr val="002060"/>
                </a:solidFill>
              </a:rPr>
              <a:t>Our core texts for writing are: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Our King Charles by Eleanor Grey and Rose Gerrard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Milo Imagines the World by Matt De La Pena and Christian Robinson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Grandad’s Secret Giant by David Litchfield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Dear Greenpeace by Simon James</a:t>
            </a:r>
          </a:p>
          <a:p>
            <a:pPr marL="285750" indent="-285750">
              <a:buFontTx/>
              <a:buChar char="-"/>
            </a:pP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08994E1-9561-42EA-8C11-66A8F07E593D}"/>
              </a:ext>
            </a:extLst>
          </p:cNvPr>
          <p:cNvSpPr/>
          <p:nvPr/>
        </p:nvSpPr>
        <p:spPr>
          <a:xfrm>
            <a:off x="6624221" y="772358"/>
            <a:ext cx="4873841" cy="163349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Hooks and Trips</a:t>
            </a:r>
          </a:p>
          <a:p>
            <a:pPr marL="285750" indent="-285750">
              <a:buFont typeface="Calibri" panose="020F0502020204030204" pitchFamily="34" charset="0"/>
              <a:buChar char="₋"/>
            </a:pPr>
            <a:r>
              <a:rPr lang="en-GB" dirty="0">
                <a:solidFill>
                  <a:srgbClr val="002060"/>
                </a:solidFill>
              </a:rPr>
              <a:t>Kings and Queens Workshop</a:t>
            </a:r>
          </a:p>
          <a:p>
            <a:pPr marL="285750" indent="-285750">
              <a:buFont typeface="Calibri" panose="020F0502020204030204" pitchFamily="34" charset="0"/>
              <a:buChar char="₋"/>
            </a:pPr>
            <a:r>
              <a:rPr lang="en-GB" dirty="0">
                <a:solidFill>
                  <a:srgbClr val="002060"/>
                </a:solidFill>
              </a:rPr>
              <a:t>Trip to the local Mosque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2612253"/>
            <a:ext cx="4873841" cy="290965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Maths</a:t>
            </a:r>
          </a:p>
          <a:p>
            <a:r>
              <a:rPr lang="en-GB" dirty="0">
                <a:solidFill>
                  <a:srgbClr val="002060"/>
                </a:solidFill>
              </a:rPr>
              <a:t>Our unit overviews for maths are: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Multiplication and Division (times tables)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Measure – Length and Mass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Fractions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Measure – Time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Measure – Money</a:t>
            </a:r>
          </a:p>
        </p:txBody>
      </p:sp>
    </p:spTree>
    <p:extLst>
      <p:ext uri="{BB962C8B-B14F-4D97-AF65-F5344CB8AC3E}">
        <p14:creationId xmlns:p14="http://schemas.microsoft.com/office/powerpoint/2010/main" val="3459214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381740" y="772357"/>
            <a:ext cx="540261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Science</a:t>
            </a:r>
          </a:p>
          <a:p>
            <a:r>
              <a:rPr lang="en-GB" dirty="0">
                <a:solidFill>
                  <a:srgbClr val="002060"/>
                </a:solidFill>
              </a:rPr>
              <a:t>Our science projects for this term are: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Human Survival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Human life cycle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Human needs for health and survival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How to live a healthy lifestyle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Bodily hygiene routines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Investigations about how germs spread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Uses of Everyday Materials 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Identifying materials and their properties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How materials can be shaped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Why are materials used for specific purposes?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Understanding their properties to their use.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Sustainability and recycling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624220" y="772357"/>
            <a:ext cx="4873841" cy="47495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Geography</a:t>
            </a:r>
          </a:p>
          <a:p>
            <a:r>
              <a:rPr lang="en-GB" dirty="0">
                <a:solidFill>
                  <a:srgbClr val="002060"/>
                </a:solidFill>
              </a:rPr>
              <a:t>Our geography project is called: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Let’s Explore the World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Using an atlas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Using a compass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Using a map with a key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Northern and Southern Hemispheres and the North and South Pole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Hot, temperate and cold places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Comparing England to Somalia</a:t>
            </a:r>
          </a:p>
          <a:p>
            <a:pPr marL="742950" lvl="1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Sustainability</a:t>
            </a:r>
          </a:p>
          <a:p>
            <a:pPr marL="742950" lvl="1" indent="-285750">
              <a:buFontTx/>
              <a:buChar char="-"/>
            </a:pP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270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F96D6B0A3E3B42A8F754A3BC10923B" ma:contentTypeVersion="16" ma:contentTypeDescription="Create a new document." ma:contentTypeScope="" ma:versionID="ffafdd96173f21ca349472b37f6117c5">
  <xsd:schema xmlns:xsd="http://www.w3.org/2001/XMLSchema" xmlns:xs="http://www.w3.org/2001/XMLSchema" xmlns:p="http://schemas.microsoft.com/office/2006/metadata/properties" xmlns:ns2="4130f798-555d-4283-877d-47ca23db3ba0" xmlns:ns3="beab8350-a27f-4811-8d61-4b617fe51f81" targetNamespace="http://schemas.microsoft.com/office/2006/metadata/properties" ma:root="true" ma:fieldsID="87f1d0c931a1e898feef1aa4c5720be8" ns2:_="" ns3:_="">
    <xsd:import namespace="4130f798-555d-4283-877d-47ca23db3ba0"/>
    <xsd:import namespace="beab8350-a27f-4811-8d61-4b617fe51f8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30f798-555d-4283-877d-47ca23db3ba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a852953-3c54-43a3-8143-5d6c744f9f30}" ma:internalName="TaxCatchAll" ma:showField="CatchAllData" ma:web="4130f798-555d-4283-877d-47ca23db3b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b8350-a27f-4811-8d61-4b617fe51f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5eb0bf6-483a-4e9b-9636-5eee4a0e49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130f798-555d-4283-877d-47ca23db3ba0">
      <UserInfo>
        <DisplayName>Pete Hales</DisplayName>
        <AccountId>88</AccountId>
        <AccountType/>
      </UserInfo>
      <UserInfo>
        <DisplayName>Mike Southwell</DisplayName>
        <AccountId>102</AccountId>
        <AccountType/>
      </UserInfo>
      <UserInfo>
        <DisplayName>Lucy Sullivan</DisplayName>
        <AccountId>20</AccountId>
        <AccountType/>
      </UserInfo>
      <UserInfo>
        <DisplayName>Roksana Parsons</DisplayName>
        <AccountId>82</AccountId>
        <AccountType/>
      </UserInfo>
      <UserInfo>
        <DisplayName>Lucy Powrie</DisplayName>
        <AccountId>105</AccountId>
        <AccountType/>
      </UserInfo>
      <UserInfo>
        <DisplayName>Harry Stevens</DisplayName>
        <AccountId>106</AccountId>
        <AccountType/>
      </UserInfo>
      <UserInfo>
        <DisplayName>Ingrid Tanner</DisplayName>
        <AccountId>96</AccountId>
        <AccountType/>
      </UserInfo>
      <UserInfo>
        <DisplayName>Abby Pearce</DisplayName>
        <AccountId>81</AccountId>
        <AccountType/>
      </UserInfo>
      <UserInfo>
        <DisplayName>Christine Pollard</DisplayName>
        <AccountId>84</AccountId>
        <AccountType/>
      </UserInfo>
      <UserInfo>
        <DisplayName>Ella Evans</DisplayName>
        <AccountId>107</AccountId>
        <AccountType/>
      </UserInfo>
      <UserInfo>
        <DisplayName>Harriet Pearce</DisplayName>
        <AccountId>99</AccountId>
        <AccountType/>
      </UserInfo>
      <UserInfo>
        <DisplayName>Devina Kenna</DisplayName>
        <AccountId>90</AccountId>
        <AccountType/>
      </UserInfo>
      <UserInfo>
        <DisplayName>Louise Cornock</DisplayName>
        <AccountId>97</AccountId>
        <AccountType/>
      </UserInfo>
      <UserInfo>
        <DisplayName>Nichola Smith</DisplayName>
        <AccountId>77</AccountId>
        <AccountType/>
      </UserInfo>
      <UserInfo>
        <DisplayName>Mia Luxton</DisplayName>
        <AccountId>89</AccountId>
        <AccountType/>
      </UserInfo>
      <UserInfo>
        <DisplayName>Sophie Johnson</DisplayName>
        <AccountId>86</AccountId>
        <AccountType/>
      </UserInfo>
      <UserInfo>
        <DisplayName>Pauline Sheehy</DisplayName>
        <AccountId>85</AccountId>
        <AccountType/>
      </UserInfo>
      <UserInfo>
        <DisplayName>Marianna Juhasz</DisplayName>
        <AccountId>108</AccountId>
        <AccountType/>
      </UserInfo>
      <UserInfo>
        <DisplayName>Debra Arthur</DisplayName>
        <AccountId>21</AccountId>
        <AccountType/>
      </UserInfo>
      <UserInfo>
        <DisplayName>Sue Mace</DisplayName>
        <AccountId>80</AccountId>
        <AccountType/>
      </UserInfo>
      <UserInfo>
        <DisplayName>Sophie Purveur</DisplayName>
        <AccountId>83</AccountId>
        <AccountType/>
      </UserInfo>
      <UserInfo>
        <DisplayName>Lisa Simmonds</DisplayName>
        <AccountId>91</AccountId>
        <AccountType/>
      </UserInfo>
      <UserInfo>
        <DisplayName>Dawn Gwilliam</DisplayName>
        <AccountId>109</AccountId>
        <AccountType/>
      </UserInfo>
      <UserInfo>
        <DisplayName>Danielle Paris</DisplayName>
        <AccountId>110</AccountId>
        <AccountType/>
      </UserInfo>
      <UserInfo>
        <DisplayName>Amy Barnes</DisplayName>
        <AccountId>111</AccountId>
        <AccountType/>
      </UserInfo>
      <UserInfo>
        <DisplayName>Anita Baker</DisplayName>
        <AccountId>112</AccountId>
        <AccountType/>
      </UserInfo>
      <UserInfo>
        <DisplayName>Cameron Merrett</DisplayName>
        <AccountId>113</AccountId>
        <AccountType/>
      </UserInfo>
      <UserInfo>
        <DisplayName>Sharon White</DisplayName>
        <AccountId>114</AccountId>
        <AccountType/>
      </UserInfo>
      <UserInfo>
        <DisplayName>Mercedes Bee</DisplayName>
        <AccountId>115</AccountId>
        <AccountType/>
      </UserInfo>
      <UserInfo>
        <DisplayName>Clare Silvester</DisplayName>
        <AccountId>116</AccountId>
        <AccountType/>
      </UserInfo>
      <UserInfo>
        <DisplayName>Clair Cornwall</DisplayName>
        <AccountId>136</AccountId>
        <AccountType/>
      </UserInfo>
      <UserInfo>
        <DisplayName>Mandy Walton</DisplayName>
        <AccountId>25</AccountId>
        <AccountType/>
      </UserInfo>
      <UserInfo>
        <DisplayName>Jo Scrivener</DisplayName>
        <AccountId>103</AccountId>
        <AccountType/>
      </UserInfo>
      <UserInfo>
        <DisplayName>Carly Tonks</DisplayName>
        <AccountId>75</AccountId>
        <AccountType/>
      </UserInfo>
      <UserInfo>
        <DisplayName>Deputy</DisplayName>
        <AccountId>118</AccountId>
        <AccountType/>
      </UserInfo>
      <UserInfo>
        <DisplayName>Jodie Sanwell</DisplayName>
        <AccountId>29</AccountId>
        <AccountType/>
      </UserInfo>
      <UserInfo>
        <DisplayName>Lauren Powell</DisplayName>
        <AccountId>32</AccountId>
        <AccountType/>
      </UserInfo>
      <UserInfo>
        <DisplayName>Nikki Hendry</DisplayName>
        <AccountId>19</AccountId>
        <AccountType/>
      </UserInfo>
      <UserInfo>
        <DisplayName>Laura Stephens</DisplayName>
        <AccountId>31</AccountId>
        <AccountType/>
      </UserInfo>
      <UserInfo>
        <DisplayName>Sarah Aston</DisplayName>
        <AccountId>36</AccountId>
        <AccountType/>
      </UserInfo>
      <UserInfo>
        <DisplayName>Luke Holder</DisplayName>
        <AccountId>33</AccountId>
        <AccountType/>
      </UserInfo>
      <UserInfo>
        <DisplayName>Coral Flynn</DisplayName>
        <AccountId>79</AccountId>
        <AccountType/>
      </UserInfo>
      <UserInfo>
        <DisplayName>Susanne Quinn</DisplayName>
        <AccountId>119</AccountId>
        <AccountType/>
      </UserInfo>
      <UserInfo>
        <DisplayName>Shona Tovey</DisplayName>
        <AccountId>101</AccountId>
        <AccountType/>
      </UserInfo>
      <UserInfo>
        <DisplayName>Kallum Knott</DisplayName>
        <AccountId>98</AccountId>
        <AccountType/>
      </UserInfo>
      <UserInfo>
        <DisplayName>Sophie Green</DisplayName>
        <AccountId>134</AccountId>
        <AccountType/>
      </UserInfo>
      <UserInfo>
        <DisplayName>Beth Griffin</DisplayName>
        <AccountId>92</AccountId>
        <AccountType/>
      </UserInfo>
      <UserInfo>
        <DisplayName>Melissa Morgan-Partridge</DisplayName>
        <AccountId>138</AccountId>
        <AccountType/>
      </UserInfo>
    </SharedWithUsers>
    <TaxCatchAll xmlns="4130f798-555d-4283-877d-47ca23db3ba0" xsi:nil="true"/>
    <lcf76f155ced4ddcb4097134ff3c332f xmlns="beab8350-a27f-4811-8d61-4b617fe51f81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5857AE-AB92-4ED9-824C-52AAA5485AFB}">
  <ds:schemaRefs>
    <ds:schemaRef ds:uri="4130f798-555d-4283-877d-47ca23db3ba0"/>
    <ds:schemaRef ds:uri="beab8350-a27f-4811-8d61-4b617fe51f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42D3104-0074-4681-94F6-1173A5555067}">
  <ds:schemaRefs>
    <ds:schemaRef ds:uri="4130f798-555d-4283-877d-47ca23db3ba0"/>
    <ds:schemaRef ds:uri="beab8350-a27f-4811-8d61-4b617fe51f81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E68CB44-96DE-418C-B8DB-AEB5F4057EB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1030</Words>
  <Application>Microsoft Office PowerPoint</Application>
  <PresentationFormat>Widescreen</PresentationFormat>
  <Paragraphs>288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PT Sans</vt:lpstr>
      <vt:lpstr>Office Theme</vt:lpstr>
      <vt:lpstr>Year 2 Curriculum Plan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Year 2 Curriculum Plan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Year 2 Curriculum Plan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 Hales</dc:creator>
  <cp:lastModifiedBy>Sarah Aston</cp:lastModifiedBy>
  <cp:revision>23</cp:revision>
  <dcterms:created xsi:type="dcterms:W3CDTF">2022-08-17T11:25:21Z</dcterms:created>
  <dcterms:modified xsi:type="dcterms:W3CDTF">2024-08-27T08:45:55Z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0x010100FBF96D6B0A3E3B42A8F754A3BC10923B</vt:lpwstr>
  </property>
  <property fmtid="{D5CDD505-2E9C-101B-9397-08002B2CF9AE}" pid="3" name="MediaServiceImageTags">
    <vt:lpwstr/>
  </property>
</Properties>
</file>